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7F1D39-C901-4FEB-AF1B-E07821E9CCA0}" v="105" dt="2025-02-14T16:42:31.06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100" d="100"/>
          <a:sy n="100" d="100"/>
        </p:scale>
        <p:origin x="124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jin Subanthran" userId="dd4dd931c0757933" providerId="LiveId" clId="{167F1D39-C901-4FEB-AF1B-E07821E9CCA0}"/>
    <pc:docChg chg="undo custSel modSld addMainMaster modMainMaster">
      <pc:chgData name="Sujin Subanthran" userId="dd4dd931c0757933" providerId="LiveId" clId="{167F1D39-C901-4FEB-AF1B-E07821E9CCA0}" dt="2025-02-14T16:44:26.913" v="2592" actId="1076"/>
      <pc:docMkLst>
        <pc:docMk/>
      </pc:docMkLst>
      <pc:sldChg chg="modSp mod">
        <pc:chgData name="Sujin Subanthran" userId="dd4dd931c0757933" providerId="LiveId" clId="{167F1D39-C901-4FEB-AF1B-E07821E9CCA0}" dt="2025-02-14T16:44:26.913" v="2592" actId="1076"/>
        <pc:sldMkLst>
          <pc:docMk/>
          <pc:sldMk cId="3288665831" sldId="263"/>
        </pc:sldMkLst>
        <pc:spChg chg="mod">
          <ac:chgData name="Sujin Subanthran" userId="dd4dd931c0757933" providerId="LiveId" clId="{167F1D39-C901-4FEB-AF1B-E07821E9CCA0}" dt="2025-02-14T16:44:26.913" v="2592" actId="1076"/>
          <ac:spMkLst>
            <pc:docMk/>
            <pc:sldMk cId="3288665831" sldId="263"/>
            <ac:spMk id="2" creationId="{3A680C96-5367-88BD-0E47-F4FFCA71C5C7}"/>
          </ac:spMkLst>
        </pc:spChg>
      </pc:sldChg>
      <pc:sldChg chg="modSp mod">
        <pc:chgData name="Sujin Subanthran" userId="dd4dd931c0757933" providerId="LiveId" clId="{167F1D39-C901-4FEB-AF1B-E07821E9CCA0}" dt="2025-02-14T16:43:39.363" v="2591" actId="1076"/>
        <pc:sldMkLst>
          <pc:docMk/>
          <pc:sldMk cId="1578726356" sldId="265"/>
        </pc:sldMkLst>
        <pc:spChg chg="mod">
          <ac:chgData name="Sujin Subanthran" userId="dd4dd931c0757933" providerId="LiveId" clId="{167F1D39-C901-4FEB-AF1B-E07821E9CCA0}" dt="2025-02-14T16:43:39.363" v="2591" actId="1076"/>
          <ac:spMkLst>
            <pc:docMk/>
            <pc:sldMk cId="1578726356" sldId="265"/>
            <ac:spMk id="2" creationId="{7BB9CD45-1525-1A2B-D71C-7E745FC761B5}"/>
          </ac:spMkLst>
        </pc:spChg>
        <pc:spChg chg="mod">
          <ac:chgData name="Sujin Subanthran" userId="dd4dd931c0757933" providerId="LiveId" clId="{167F1D39-C901-4FEB-AF1B-E07821E9CCA0}" dt="2025-02-14T16:09:08.119" v="2027" actId="20577"/>
          <ac:spMkLst>
            <pc:docMk/>
            <pc:sldMk cId="1578726356" sldId="265"/>
            <ac:spMk id="3" creationId="{32405FDA-CB27-4506-BA80-B7DD00CB25C5}"/>
          </ac:spMkLst>
        </pc:spChg>
        <pc:graphicFrameChg chg="mod modGraphic">
          <ac:chgData name="Sujin Subanthran" userId="dd4dd931c0757933" providerId="LiveId" clId="{167F1D39-C901-4FEB-AF1B-E07821E9CCA0}" dt="2025-02-14T00:31:16.782" v="241" actId="113"/>
          <ac:graphicFrameMkLst>
            <pc:docMk/>
            <pc:sldMk cId="1578726356" sldId="265"/>
            <ac:graphicFrameMk id="16" creationId="{ED72C2DC-5A75-6ED4-861F-ABCFB634542A}"/>
          </ac:graphicFrameMkLst>
        </pc:graphicFrameChg>
      </pc:sldChg>
      <pc:sldChg chg="addSp delSp modSp mod">
        <pc:chgData name="Sujin Subanthran" userId="dd4dd931c0757933" providerId="LiveId" clId="{167F1D39-C901-4FEB-AF1B-E07821E9CCA0}" dt="2025-02-14T16:43:28.079" v="2590" actId="1036"/>
        <pc:sldMkLst>
          <pc:docMk/>
          <pc:sldMk cId="779971636" sldId="266"/>
        </pc:sldMkLst>
        <pc:spChg chg="add del mod">
          <ac:chgData name="Sujin Subanthran" userId="dd4dd931c0757933" providerId="LiveId" clId="{167F1D39-C901-4FEB-AF1B-E07821E9CCA0}" dt="2025-02-14T00:38:26.914" v="257" actId="478"/>
          <ac:spMkLst>
            <pc:docMk/>
            <pc:sldMk cId="779971636" sldId="266"/>
            <ac:spMk id="2" creationId="{880C34FD-0D85-7343-29C2-6A2DF717EA8E}"/>
          </ac:spMkLst>
        </pc:spChg>
        <pc:spChg chg="add del mod">
          <ac:chgData name="Sujin Subanthran" userId="dd4dd931c0757933" providerId="LiveId" clId="{167F1D39-C901-4FEB-AF1B-E07821E9CCA0}" dt="2025-02-14T00:40:29.167" v="288" actId="26606"/>
          <ac:spMkLst>
            <pc:docMk/>
            <pc:sldMk cId="779971636" sldId="266"/>
            <ac:spMk id="5" creationId="{1B07C49E-AFFC-EC46-8930-E4D428F5F943}"/>
          </ac:spMkLst>
        </pc:spChg>
        <pc:spChg chg="add mod">
          <ac:chgData name="Sujin Subanthran" userId="dd4dd931c0757933" providerId="LiveId" clId="{167F1D39-C901-4FEB-AF1B-E07821E9CCA0}" dt="2025-02-14T16:43:28.079" v="2590" actId="1036"/>
          <ac:spMkLst>
            <pc:docMk/>
            <pc:sldMk cId="779971636" sldId="266"/>
            <ac:spMk id="6" creationId="{4A94E5BC-0AE6-07C7-E34B-7446DC10A64B}"/>
          </ac:spMkLst>
        </pc:spChg>
        <pc:graphicFrameChg chg="add del">
          <ac:chgData name="Sujin Subanthran" userId="dd4dd931c0757933" providerId="LiveId" clId="{167F1D39-C901-4FEB-AF1B-E07821E9CCA0}" dt="2025-02-14T00:40:21.315" v="281" actId="26606"/>
          <ac:graphicFrameMkLst>
            <pc:docMk/>
            <pc:sldMk cId="779971636" sldId="266"/>
            <ac:graphicFrameMk id="8" creationId="{E8D58138-CC08-E6F4-4644-766E158D7800}"/>
          </ac:graphicFrameMkLst>
        </pc:graphicFrameChg>
        <pc:graphicFrameChg chg="add del">
          <ac:chgData name="Sujin Subanthran" userId="dd4dd931c0757933" providerId="LiveId" clId="{167F1D39-C901-4FEB-AF1B-E07821E9CCA0}" dt="2025-02-14T00:40:22.490" v="283" actId="26606"/>
          <ac:graphicFrameMkLst>
            <pc:docMk/>
            <pc:sldMk cId="779971636" sldId="266"/>
            <ac:graphicFrameMk id="10" creationId="{C879A78D-2595-07E5-6498-B369474855CB}"/>
          </ac:graphicFrameMkLst>
        </pc:graphicFrameChg>
        <pc:graphicFrameChg chg="add del">
          <ac:chgData name="Sujin Subanthran" userId="dd4dd931c0757933" providerId="LiveId" clId="{167F1D39-C901-4FEB-AF1B-E07821E9CCA0}" dt="2025-02-14T00:40:26.730" v="285" actId="26606"/>
          <ac:graphicFrameMkLst>
            <pc:docMk/>
            <pc:sldMk cId="779971636" sldId="266"/>
            <ac:graphicFrameMk id="12" creationId="{E7726C46-F6CA-2882-A025-1F9EFA63661E}"/>
          </ac:graphicFrameMkLst>
        </pc:graphicFrameChg>
        <pc:graphicFrameChg chg="add del">
          <ac:chgData name="Sujin Subanthran" userId="dd4dd931c0757933" providerId="LiveId" clId="{167F1D39-C901-4FEB-AF1B-E07821E9CCA0}" dt="2025-02-14T00:40:29.129" v="287" actId="26606"/>
          <ac:graphicFrameMkLst>
            <pc:docMk/>
            <pc:sldMk cId="779971636" sldId="266"/>
            <ac:graphicFrameMk id="14" creationId="{7CA807A7-A0F2-C2E4-23DF-E10FBDAB476F}"/>
          </ac:graphicFrameMkLst>
        </pc:graphicFrameChg>
        <pc:graphicFrameChg chg="add mod">
          <ac:chgData name="Sujin Subanthran" userId="dd4dd931c0757933" providerId="LiveId" clId="{167F1D39-C901-4FEB-AF1B-E07821E9CCA0}" dt="2025-02-14T00:41:16.332" v="294"/>
          <ac:graphicFrameMkLst>
            <pc:docMk/>
            <pc:sldMk cId="779971636" sldId="266"/>
            <ac:graphicFrameMk id="16" creationId="{E7726C46-F6CA-2882-A025-1F9EFA63661E}"/>
          </ac:graphicFrameMkLst>
        </pc:graphicFrameChg>
      </pc:sldChg>
      <pc:sldChg chg="modSp mod">
        <pc:chgData name="Sujin Subanthran" userId="dd4dd931c0757933" providerId="LiveId" clId="{167F1D39-C901-4FEB-AF1B-E07821E9CCA0}" dt="2025-02-14T00:25:17.081" v="199" actId="27636"/>
        <pc:sldMkLst>
          <pc:docMk/>
          <pc:sldMk cId="3865605948" sldId="269"/>
        </pc:sldMkLst>
        <pc:spChg chg="mod">
          <ac:chgData name="Sujin Subanthran" userId="dd4dd931c0757933" providerId="LiveId" clId="{167F1D39-C901-4FEB-AF1B-E07821E9CCA0}" dt="2025-02-14T00:25:17.081" v="199" actId="27636"/>
          <ac:spMkLst>
            <pc:docMk/>
            <pc:sldMk cId="3865605948" sldId="269"/>
            <ac:spMk id="3" creationId="{373827F3-F386-AA4E-80ED-D86DEF8C158D}"/>
          </ac:spMkLst>
        </pc:spChg>
      </pc:sldChg>
      <pc:sldChg chg="addSp delSp modSp mod setBg">
        <pc:chgData name="Sujin Subanthran" userId="dd4dd931c0757933" providerId="LiveId" clId="{167F1D39-C901-4FEB-AF1B-E07821E9CCA0}" dt="2025-02-14T16:20:38.787" v="2218" actId="26606"/>
        <pc:sldMkLst>
          <pc:docMk/>
          <pc:sldMk cId="1630123617" sldId="274"/>
        </pc:sldMkLst>
        <pc:spChg chg="add del mod">
          <ac:chgData name="Sujin Subanthran" userId="dd4dd931c0757933" providerId="LiveId" clId="{167F1D39-C901-4FEB-AF1B-E07821E9CCA0}" dt="2025-02-14T16:20:22.978" v="2216"/>
          <ac:spMkLst>
            <pc:docMk/>
            <pc:sldMk cId="1630123617" sldId="274"/>
            <ac:spMk id="2" creationId="{0F0CCC4B-CCD3-2394-4B23-7A8226E29ECF}"/>
          </ac:spMkLst>
        </pc:spChg>
        <pc:spChg chg="mod ord">
          <ac:chgData name="Sujin Subanthran" userId="dd4dd931c0757933" providerId="LiveId" clId="{167F1D39-C901-4FEB-AF1B-E07821E9CCA0}" dt="2025-02-14T16:20:38.787" v="2218" actId="26606"/>
          <ac:spMkLst>
            <pc:docMk/>
            <pc:sldMk cId="1630123617" sldId="274"/>
            <ac:spMk id="4" creationId="{8DA56319-AADE-D741-AA33-1311B7CA8C0C}"/>
          </ac:spMkLst>
        </pc:spChg>
        <pc:spChg chg="del mod">
          <ac:chgData name="Sujin Subanthran" userId="dd4dd931c0757933" providerId="LiveId" clId="{167F1D39-C901-4FEB-AF1B-E07821E9CCA0}" dt="2025-02-14T16:20:38.787" v="2218" actId="26606"/>
          <ac:spMkLst>
            <pc:docMk/>
            <pc:sldMk cId="1630123617" sldId="274"/>
            <ac:spMk id="5" creationId="{28684E62-A9F8-4E7A-AB01-78893062A1B4}"/>
          </ac:spMkLst>
        </pc:spChg>
        <pc:spChg chg="mod">
          <ac:chgData name="Sujin Subanthran" userId="dd4dd931c0757933" providerId="LiveId" clId="{167F1D39-C901-4FEB-AF1B-E07821E9CCA0}" dt="2025-02-14T16:20:38.787" v="2218" actId="26606"/>
          <ac:spMkLst>
            <pc:docMk/>
            <pc:sldMk cId="1630123617" sldId="274"/>
            <ac:spMk id="9" creationId="{FB98079A-48C6-4E10-8AB1-B940BD1E42DF}"/>
          </ac:spMkLst>
        </pc:spChg>
        <pc:spChg chg="add">
          <ac:chgData name="Sujin Subanthran" userId="dd4dd931c0757933" providerId="LiveId" clId="{167F1D39-C901-4FEB-AF1B-E07821E9CCA0}" dt="2025-02-14T16:20:38.787" v="2218" actId="26606"/>
          <ac:spMkLst>
            <pc:docMk/>
            <pc:sldMk cId="1630123617" sldId="274"/>
            <ac:spMk id="15" creationId="{0C541B88-1AE9-40C3-AFD5-967787C1979F}"/>
          </ac:spMkLst>
        </pc:spChg>
        <pc:spChg chg="add">
          <ac:chgData name="Sujin Subanthran" userId="dd4dd931c0757933" providerId="LiveId" clId="{167F1D39-C901-4FEB-AF1B-E07821E9CCA0}" dt="2025-02-14T16:20:38.787" v="2218" actId="26606"/>
          <ac:spMkLst>
            <pc:docMk/>
            <pc:sldMk cId="1630123617" sldId="274"/>
            <ac:spMk id="17" creationId="{E5F17139-31EE-46AC-B04F-DBBD852DD6CB}"/>
          </ac:spMkLst>
        </pc:spChg>
        <pc:spChg chg="add">
          <ac:chgData name="Sujin Subanthran" userId="dd4dd931c0757933" providerId="LiveId" clId="{167F1D39-C901-4FEB-AF1B-E07821E9CCA0}" dt="2025-02-14T16:20:38.787" v="2218" actId="26606"/>
          <ac:spMkLst>
            <pc:docMk/>
            <pc:sldMk cId="1630123617" sldId="274"/>
            <ac:spMk id="23" creationId="{89D16701-DA76-4F72-BB63-E2C3FFBDFE0F}"/>
          </ac:spMkLst>
        </pc:spChg>
        <pc:spChg chg="add">
          <ac:chgData name="Sujin Subanthran" userId="dd4dd931c0757933" providerId="LiveId" clId="{167F1D39-C901-4FEB-AF1B-E07821E9CCA0}" dt="2025-02-14T16:20:38.787" v="2218" actId="26606"/>
          <ac:spMkLst>
            <pc:docMk/>
            <pc:sldMk cId="1630123617" sldId="274"/>
            <ac:spMk id="25" creationId="{1CC28BE1-9DC6-43FE-9582-39F091098D77}"/>
          </ac:spMkLst>
        </pc:spChg>
        <pc:grpChg chg="add">
          <ac:chgData name="Sujin Subanthran" userId="dd4dd931c0757933" providerId="LiveId" clId="{167F1D39-C901-4FEB-AF1B-E07821E9CCA0}" dt="2025-02-14T16:20:38.787" v="2218" actId="26606"/>
          <ac:grpSpMkLst>
            <pc:docMk/>
            <pc:sldMk cId="1630123617" sldId="274"/>
            <ac:grpSpMk id="19" creationId="{7CF625D3-71A3-4F30-A096-8EF334E959D0}"/>
          </ac:grpSpMkLst>
        </pc:grpChg>
        <pc:grpChg chg="add">
          <ac:chgData name="Sujin Subanthran" userId="dd4dd931c0757933" providerId="LiveId" clId="{167F1D39-C901-4FEB-AF1B-E07821E9CCA0}" dt="2025-02-14T16:20:38.787" v="2218" actId="26606"/>
          <ac:grpSpMkLst>
            <pc:docMk/>
            <pc:sldMk cId="1630123617" sldId="274"/>
            <ac:grpSpMk id="27" creationId="{AF9AF3F3-CE0C-4125-BDD7-346487FA0B40}"/>
          </ac:grpSpMkLst>
        </pc:grpChg>
        <pc:graphicFrameChg chg="add">
          <ac:chgData name="Sujin Subanthran" userId="dd4dd931c0757933" providerId="LiveId" clId="{167F1D39-C901-4FEB-AF1B-E07821E9CCA0}" dt="2025-02-14T16:20:38.787" v="2218" actId="26606"/>
          <ac:graphicFrameMkLst>
            <pc:docMk/>
            <pc:sldMk cId="1630123617" sldId="274"/>
            <ac:graphicFrameMk id="11" creationId="{F8542D5C-824D-92B3-7794-7D02890C220E}"/>
          </ac:graphicFrameMkLst>
        </pc:graphicFrameChg>
      </pc:sldChg>
      <pc:sldChg chg="addSp modSp mod setBg">
        <pc:chgData name="Sujin Subanthran" userId="dd4dd931c0757933" providerId="LiveId" clId="{167F1D39-C901-4FEB-AF1B-E07821E9CCA0}" dt="2025-02-14T16:35:17.028" v="2514" actId="20577"/>
        <pc:sldMkLst>
          <pc:docMk/>
          <pc:sldMk cId="3410008520" sldId="275"/>
        </pc:sldMkLst>
        <pc:spChg chg="mod ord">
          <ac:chgData name="Sujin Subanthran" userId="dd4dd931c0757933" providerId="LiveId" clId="{167F1D39-C901-4FEB-AF1B-E07821E9CCA0}" dt="2025-02-14T16:35:17.028" v="2514" actId="20577"/>
          <ac:spMkLst>
            <pc:docMk/>
            <pc:sldMk cId="3410008520" sldId="275"/>
            <ac:spMk id="5" creationId="{28684E62-A9F8-4E7A-AB01-78893062A1B4}"/>
          </ac:spMkLst>
        </pc:spChg>
        <pc:spChg chg="mod ord">
          <ac:chgData name="Sujin Subanthran" userId="dd4dd931c0757933" providerId="LiveId" clId="{167F1D39-C901-4FEB-AF1B-E07821E9CCA0}" dt="2025-02-14T16:34:06.925" v="2366" actId="26606"/>
          <ac:spMkLst>
            <pc:docMk/>
            <pc:sldMk cId="3410008520" sldId="275"/>
            <ac:spMk id="6" creationId="{E7525D5A-386D-C541-9D42-BBDEA82289E4}"/>
          </ac:spMkLst>
        </pc:spChg>
        <pc:spChg chg="mod">
          <ac:chgData name="Sujin Subanthran" userId="dd4dd931c0757933" providerId="LiveId" clId="{167F1D39-C901-4FEB-AF1B-E07821E9CCA0}" dt="2025-02-14T16:34:06.925" v="2366" actId="26606"/>
          <ac:spMkLst>
            <pc:docMk/>
            <pc:sldMk cId="3410008520" sldId="275"/>
            <ac:spMk id="11" creationId="{60F8A56C-5EE1-4DBF-842D-C2A130AA680E}"/>
          </ac:spMkLst>
        </pc:spChg>
        <pc:spChg chg="add">
          <ac:chgData name="Sujin Subanthran" userId="dd4dd931c0757933" providerId="LiveId" clId="{167F1D39-C901-4FEB-AF1B-E07821E9CCA0}" dt="2025-02-14T16:34:06.925" v="2366" actId="26606"/>
          <ac:spMkLst>
            <pc:docMk/>
            <pc:sldMk cId="3410008520" sldId="275"/>
            <ac:spMk id="16" creationId="{D75A5B51-0925-4835-8511-A0DD17EAA97C}"/>
          </ac:spMkLst>
        </pc:spChg>
        <pc:spChg chg="add">
          <ac:chgData name="Sujin Subanthran" userId="dd4dd931c0757933" providerId="LiveId" clId="{167F1D39-C901-4FEB-AF1B-E07821E9CCA0}" dt="2025-02-14T16:34:06.925" v="2366" actId="26606"/>
          <ac:spMkLst>
            <pc:docMk/>
            <pc:sldMk cId="3410008520" sldId="275"/>
            <ac:spMk id="18" creationId="{5CDFD20D-8E4F-4E3A-AF87-93F23E0DBFB3}"/>
          </ac:spMkLst>
        </pc:spChg>
        <pc:picChg chg="add mod ord">
          <ac:chgData name="Sujin Subanthran" userId="dd4dd931c0757933" providerId="LiveId" clId="{167F1D39-C901-4FEB-AF1B-E07821E9CCA0}" dt="2025-02-14T16:34:06.925" v="2366" actId="26606"/>
          <ac:picMkLst>
            <pc:docMk/>
            <pc:sldMk cId="3410008520" sldId="275"/>
            <ac:picMk id="3" creationId="{0856C5A5-F88E-57A9-7F23-665B0641AA00}"/>
          </ac:picMkLst>
        </pc:picChg>
        <pc:picChg chg="add mod">
          <ac:chgData name="Sujin Subanthran" userId="dd4dd931c0757933" providerId="LiveId" clId="{167F1D39-C901-4FEB-AF1B-E07821E9CCA0}" dt="2025-02-14T16:34:06.925" v="2366" actId="26606"/>
          <ac:picMkLst>
            <pc:docMk/>
            <pc:sldMk cId="3410008520" sldId="275"/>
            <ac:picMk id="7" creationId="{A3330F19-89E4-FD4B-2A2A-959F4FFEF8B4}"/>
          </ac:picMkLst>
        </pc:picChg>
        <pc:picChg chg="add mod">
          <ac:chgData name="Sujin Subanthran" userId="dd4dd931c0757933" providerId="LiveId" clId="{167F1D39-C901-4FEB-AF1B-E07821E9CCA0}" dt="2025-02-14T16:34:06.925" v="2366" actId="26606"/>
          <ac:picMkLst>
            <pc:docMk/>
            <pc:sldMk cId="3410008520" sldId="275"/>
            <ac:picMk id="9" creationId="{376E8D5F-C854-ADDB-99FF-762C1C338B16}"/>
          </ac:picMkLst>
        </pc:picChg>
      </pc:sldChg>
      <pc:sldChg chg="addSp delSp modSp mod setBg setClrOvrMap">
        <pc:chgData name="Sujin Subanthran" userId="dd4dd931c0757933" providerId="LiveId" clId="{167F1D39-C901-4FEB-AF1B-E07821E9CCA0}" dt="2025-02-14T13:58:21.079" v="495" actId="207"/>
        <pc:sldMkLst>
          <pc:docMk/>
          <pc:sldMk cId="148114319" sldId="276"/>
        </pc:sldMkLst>
        <pc:spChg chg="add del mod">
          <ac:chgData name="Sujin Subanthran" userId="dd4dd931c0757933" providerId="LiveId" clId="{167F1D39-C901-4FEB-AF1B-E07821E9CCA0}" dt="2025-02-14T13:55:47.029" v="459" actId="478"/>
          <ac:spMkLst>
            <pc:docMk/>
            <pc:sldMk cId="148114319" sldId="276"/>
            <ac:spMk id="2" creationId="{1B43DB69-725F-843D-F270-1F5300E02672}"/>
          </ac:spMkLst>
        </pc:spChg>
        <pc:spChg chg="mod">
          <ac:chgData name="Sujin Subanthran" userId="dd4dd931c0757933" providerId="LiveId" clId="{167F1D39-C901-4FEB-AF1B-E07821E9CCA0}" dt="2025-02-14T13:57:47.559" v="487" actId="26606"/>
          <ac:spMkLst>
            <pc:docMk/>
            <pc:sldMk cId="148114319" sldId="276"/>
            <ac:spMk id="3" creationId="{B28946E4-5BEF-46F0-A56A-E7E85ACA148F}"/>
          </ac:spMkLst>
        </pc:spChg>
        <pc:spChg chg="mod ord">
          <ac:chgData name="Sujin Subanthran" userId="dd4dd931c0757933" providerId="LiveId" clId="{167F1D39-C901-4FEB-AF1B-E07821E9CCA0}" dt="2025-02-14T13:57:47.559" v="487" actId="26606"/>
          <ac:spMkLst>
            <pc:docMk/>
            <pc:sldMk cId="148114319" sldId="276"/>
            <ac:spMk id="4" creationId="{9ADB26FF-76AA-124F-92D8-C93C45D216A8}"/>
          </ac:spMkLst>
        </pc:spChg>
        <pc:spChg chg="del mod">
          <ac:chgData name="Sujin Subanthran" userId="dd4dd931c0757933" providerId="LiveId" clId="{167F1D39-C901-4FEB-AF1B-E07821E9CCA0}" dt="2025-02-14T13:56:59.914" v="479" actId="26606"/>
          <ac:spMkLst>
            <pc:docMk/>
            <pc:sldMk cId="148114319" sldId="276"/>
            <ac:spMk id="5" creationId="{1B07C49E-AFFC-EC46-8930-E4D428F5F943}"/>
          </ac:spMkLst>
        </pc:spChg>
        <pc:spChg chg="add mod">
          <ac:chgData name="Sujin Subanthran" userId="dd4dd931c0757933" providerId="LiveId" clId="{167F1D39-C901-4FEB-AF1B-E07821E9CCA0}" dt="2025-02-14T13:58:21.079" v="495" actId="207"/>
          <ac:spMkLst>
            <pc:docMk/>
            <pc:sldMk cId="148114319" sldId="276"/>
            <ac:spMk id="9" creationId="{86538DEA-87F3-41B1-F94C-063D3E398870}"/>
          </ac:spMkLst>
        </pc:spChg>
        <pc:spChg chg="add del">
          <ac:chgData name="Sujin Subanthran" userId="dd4dd931c0757933" providerId="LiveId" clId="{167F1D39-C901-4FEB-AF1B-E07821E9CCA0}" dt="2025-02-14T13:57:55.264" v="490" actId="26606"/>
          <ac:spMkLst>
            <pc:docMk/>
            <pc:sldMk cId="148114319" sldId="276"/>
            <ac:spMk id="12" creationId="{9228552E-C8B1-4A80-8448-0787CE0FC704}"/>
          </ac:spMkLst>
        </pc:spChg>
        <pc:spChg chg="add del">
          <ac:chgData name="Sujin Subanthran" userId="dd4dd931c0757933" providerId="LiveId" clId="{167F1D39-C901-4FEB-AF1B-E07821E9CCA0}" dt="2025-02-14T13:57:47.559" v="487" actId="26606"/>
          <ac:spMkLst>
            <pc:docMk/>
            <pc:sldMk cId="148114319" sldId="276"/>
            <ac:spMk id="17" creationId="{A7AE9375-4664-4DB2-922D-2782A6E439AC}"/>
          </ac:spMkLst>
        </pc:spChg>
        <pc:spChg chg="add del">
          <ac:chgData name="Sujin Subanthran" userId="dd4dd931c0757933" providerId="LiveId" clId="{167F1D39-C901-4FEB-AF1B-E07821E9CCA0}" dt="2025-02-14T13:57:55.229" v="489" actId="26606"/>
          <ac:spMkLst>
            <pc:docMk/>
            <pc:sldMk cId="148114319" sldId="276"/>
            <ac:spMk id="23" creationId="{9228552E-C8B1-4A80-8448-0787CE0FC704}"/>
          </ac:spMkLst>
        </pc:spChg>
        <pc:spChg chg="add">
          <ac:chgData name="Sujin Subanthran" userId="dd4dd931c0757933" providerId="LiveId" clId="{167F1D39-C901-4FEB-AF1B-E07821E9CCA0}" dt="2025-02-14T13:57:55.264" v="490" actId="26606"/>
          <ac:spMkLst>
            <pc:docMk/>
            <pc:sldMk cId="148114319" sldId="276"/>
            <ac:spMk id="25" creationId="{9228552E-C8B1-4A80-8448-0787CE0FC704}"/>
          </ac:spMkLst>
        </pc:spChg>
        <pc:graphicFrameChg chg="add mod modGraphic">
          <ac:chgData name="Sujin Subanthran" userId="dd4dd931c0757933" providerId="LiveId" clId="{167F1D39-C901-4FEB-AF1B-E07821E9CCA0}" dt="2025-02-14T13:57:55.264" v="490" actId="26606"/>
          <ac:graphicFrameMkLst>
            <pc:docMk/>
            <pc:sldMk cId="148114319" sldId="276"/>
            <ac:graphicFrameMk id="7" creationId="{7EE6E85F-61B0-2CA7-9C11-2357A55C98BA}"/>
          </ac:graphicFrameMkLst>
        </pc:graphicFrameChg>
        <pc:picChg chg="add mod ord">
          <ac:chgData name="Sujin Subanthran" userId="dd4dd931c0757933" providerId="LiveId" clId="{167F1D39-C901-4FEB-AF1B-E07821E9CCA0}" dt="2025-02-14T13:57:47.559" v="487" actId="26606"/>
          <ac:picMkLst>
            <pc:docMk/>
            <pc:sldMk cId="148114319" sldId="276"/>
            <ac:picMk id="8" creationId="{42B01F43-A5E9-A65E-466D-71AC440890E0}"/>
          </ac:picMkLst>
        </pc:picChg>
        <pc:cxnChg chg="add del">
          <ac:chgData name="Sujin Subanthran" userId="dd4dd931c0757933" providerId="LiveId" clId="{167F1D39-C901-4FEB-AF1B-E07821E9CCA0}" dt="2025-02-14T13:57:47.559" v="487" actId="26606"/>
          <ac:cxnSpMkLst>
            <pc:docMk/>
            <pc:sldMk cId="148114319" sldId="276"/>
            <ac:cxnSpMk id="19" creationId="{EE504C98-6397-41C1-A8D8-2D9C4ED307E0}"/>
          </ac:cxnSpMkLst>
        </pc:cxnChg>
        <pc:cxnChg chg="add del">
          <ac:chgData name="Sujin Subanthran" userId="dd4dd931c0757933" providerId="LiveId" clId="{167F1D39-C901-4FEB-AF1B-E07821E9CCA0}" dt="2025-02-14T13:57:47.559" v="487" actId="26606"/>
          <ac:cxnSpMkLst>
            <pc:docMk/>
            <pc:sldMk cId="148114319" sldId="276"/>
            <ac:cxnSpMk id="21" creationId="{B7188D9B-1674-419B-A379-D1632A7EC3A2}"/>
          </ac:cxnSpMkLst>
        </pc:cxnChg>
      </pc:sldChg>
      <pc:sldChg chg="addSp delSp modSp mod setBg">
        <pc:chgData name="Sujin Subanthran" userId="dd4dd931c0757933" providerId="LiveId" clId="{167F1D39-C901-4FEB-AF1B-E07821E9CCA0}" dt="2025-02-14T16:37:30.242" v="2537" actId="207"/>
        <pc:sldMkLst>
          <pc:docMk/>
          <pc:sldMk cId="321008965" sldId="277"/>
        </pc:sldMkLst>
        <pc:spChg chg="mod">
          <ac:chgData name="Sujin Subanthran" userId="dd4dd931c0757933" providerId="LiveId" clId="{167F1D39-C901-4FEB-AF1B-E07821E9CCA0}" dt="2025-02-14T16:27:00.689" v="2339" actId="26606"/>
          <ac:spMkLst>
            <pc:docMk/>
            <pc:sldMk cId="321008965" sldId="277"/>
            <ac:spMk id="4" creationId="{3D45C363-925C-9E48-86B0-27D7D36E50D6}"/>
          </ac:spMkLst>
        </pc:spChg>
        <pc:spChg chg="mod ord">
          <ac:chgData name="Sujin Subanthran" userId="dd4dd931c0757933" providerId="LiveId" clId="{167F1D39-C901-4FEB-AF1B-E07821E9CCA0}" dt="2025-02-14T16:27:00.689" v="2339" actId="26606"/>
          <ac:spMkLst>
            <pc:docMk/>
            <pc:sldMk cId="321008965" sldId="277"/>
            <ac:spMk id="7" creationId="{330F9542-6794-4F57-BB45-868D94AD06B0}"/>
          </ac:spMkLst>
        </pc:spChg>
        <pc:spChg chg="mod">
          <ac:chgData name="Sujin Subanthran" userId="dd4dd931c0757933" providerId="LiveId" clId="{167F1D39-C901-4FEB-AF1B-E07821E9CCA0}" dt="2025-02-14T16:37:30.242" v="2537" actId="207"/>
          <ac:spMkLst>
            <pc:docMk/>
            <pc:sldMk cId="321008965" sldId="277"/>
            <ac:spMk id="8" creationId="{C7B9C153-C85C-3240-8E7E-523FBC004564}"/>
          </ac:spMkLst>
        </pc:spChg>
        <pc:spChg chg="add del">
          <ac:chgData name="Sujin Subanthran" userId="dd4dd931c0757933" providerId="LiveId" clId="{167F1D39-C901-4FEB-AF1B-E07821E9CCA0}" dt="2025-02-14T16:27:00.671" v="2338" actId="26606"/>
          <ac:spMkLst>
            <pc:docMk/>
            <pc:sldMk cId="321008965" sldId="277"/>
            <ac:spMk id="15" creationId="{EDDBB197-D710-4A4F-A9CA-FD2177498BE8}"/>
          </ac:spMkLst>
        </pc:spChg>
        <pc:spChg chg="add del">
          <ac:chgData name="Sujin Subanthran" userId="dd4dd931c0757933" providerId="LiveId" clId="{167F1D39-C901-4FEB-AF1B-E07821E9CCA0}" dt="2025-02-14T16:27:00.671" v="2338" actId="26606"/>
          <ac:spMkLst>
            <pc:docMk/>
            <pc:sldMk cId="321008965" sldId="277"/>
            <ac:spMk id="17" creationId="{975D1CFA-2CDB-4B64-BD9F-85744E8DA12F}"/>
          </ac:spMkLst>
        </pc:spChg>
        <pc:spChg chg="add">
          <ac:chgData name="Sujin Subanthran" userId="dd4dd931c0757933" providerId="LiveId" clId="{167F1D39-C901-4FEB-AF1B-E07821E9CCA0}" dt="2025-02-14T16:27:00.689" v="2339" actId="26606"/>
          <ac:spMkLst>
            <pc:docMk/>
            <pc:sldMk cId="321008965" sldId="277"/>
            <ac:spMk id="25" creationId="{245A9F99-D9B1-4094-A2E2-B90AC1DB7B9C}"/>
          </ac:spMkLst>
        </pc:spChg>
        <pc:spChg chg="add">
          <ac:chgData name="Sujin Subanthran" userId="dd4dd931c0757933" providerId="LiveId" clId="{167F1D39-C901-4FEB-AF1B-E07821E9CCA0}" dt="2025-02-14T16:27:00.689" v="2339" actId="26606"/>
          <ac:spMkLst>
            <pc:docMk/>
            <pc:sldMk cId="321008965" sldId="277"/>
            <ac:spMk id="26" creationId="{B7FAF607-473A-4A43-A23D-BBFF5C4117BB}"/>
          </ac:spMkLst>
        </pc:spChg>
        <pc:grpChg chg="add del">
          <ac:chgData name="Sujin Subanthran" userId="dd4dd931c0757933" providerId="LiveId" clId="{167F1D39-C901-4FEB-AF1B-E07821E9CCA0}" dt="2025-02-14T16:27:00.671" v="2338" actId="26606"/>
          <ac:grpSpMkLst>
            <pc:docMk/>
            <pc:sldMk cId="321008965" sldId="277"/>
            <ac:grpSpMk id="19" creationId="{25EE5136-01F1-466C-962D-BA9B4C6757AA}"/>
          </ac:grpSpMkLst>
        </pc:grpChg>
        <pc:grpChg chg="add">
          <ac:chgData name="Sujin Subanthran" userId="dd4dd931c0757933" providerId="LiveId" clId="{167F1D39-C901-4FEB-AF1B-E07821E9CCA0}" dt="2025-02-14T16:27:00.689" v="2339" actId="26606"/>
          <ac:grpSpMkLst>
            <pc:docMk/>
            <pc:sldMk cId="321008965" sldId="277"/>
            <ac:grpSpMk id="28" creationId="{C5F6476F-D303-44D3-B30F-1BA348F0F64A}"/>
          </ac:grpSpMkLst>
        </pc:grpChg>
        <pc:picChg chg="add del">
          <ac:chgData name="Sujin Subanthran" userId="dd4dd931c0757933" providerId="LiveId" clId="{167F1D39-C901-4FEB-AF1B-E07821E9CCA0}" dt="2025-02-14T16:27:00.671" v="2338" actId="26606"/>
          <ac:picMkLst>
            <pc:docMk/>
            <pc:sldMk cId="321008965" sldId="277"/>
            <ac:picMk id="12" creationId="{BA52B1AF-E98F-A7D0-9E9F-A46E0158C6DD}"/>
          </ac:picMkLst>
        </pc:picChg>
        <pc:picChg chg="add">
          <ac:chgData name="Sujin Subanthran" userId="dd4dd931c0757933" providerId="LiveId" clId="{167F1D39-C901-4FEB-AF1B-E07821E9CCA0}" dt="2025-02-14T16:27:00.689" v="2339" actId="26606"/>
          <ac:picMkLst>
            <pc:docMk/>
            <pc:sldMk cId="321008965" sldId="277"/>
            <ac:picMk id="27" creationId="{21A4CBA3-B66D-27C9-8A33-70E21947A97D}"/>
          </ac:picMkLst>
        </pc:picChg>
      </pc:sldChg>
      <pc:sldChg chg="addSp delSp modSp mod setBg">
        <pc:chgData name="Sujin Subanthran" userId="dd4dd931c0757933" providerId="LiveId" clId="{167F1D39-C901-4FEB-AF1B-E07821E9CCA0}" dt="2025-02-14T15:33:21.603" v="1858" actId="1076"/>
        <pc:sldMkLst>
          <pc:docMk/>
          <pc:sldMk cId="2459446073" sldId="289"/>
        </pc:sldMkLst>
        <pc:spChg chg="mod ord">
          <ac:chgData name="Sujin Subanthran" userId="dd4dd931c0757933" providerId="LiveId" clId="{167F1D39-C901-4FEB-AF1B-E07821E9CCA0}" dt="2025-02-14T15:33:16.220" v="1856" actId="26606"/>
          <ac:spMkLst>
            <pc:docMk/>
            <pc:sldMk cId="2459446073" sldId="289"/>
            <ac:spMk id="4" creationId="{336C985E-BCEF-DD49-BB47-C4649A79F0D8}"/>
          </ac:spMkLst>
        </pc:spChg>
        <pc:spChg chg="mod ord">
          <ac:chgData name="Sujin Subanthran" userId="dd4dd931c0757933" providerId="LiveId" clId="{167F1D39-C901-4FEB-AF1B-E07821E9CCA0}" dt="2025-02-14T15:33:16.220" v="1856" actId="26606"/>
          <ac:spMkLst>
            <pc:docMk/>
            <pc:sldMk cId="2459446073" sldId="289"/>
            <ac:spMk id="5" creationId="{1B07C49E-AFFC-EC46-8930-E4D428F5F943}"/>
          </ac:spMkLst>
        </pc:spChg>
        <pc:spChg chg="mod">
          <ac:chgData name="Sujin Subanthran" userId="dd4dd931c0757933" providerId="LiveId" clId="{167F1D39-C901-4FEB-AF1B-E07821E9CCA0}" dt="2025-02-14T15:33:16.220" v="1856" actId="26606"/>
          <ac:spMkLst>
            <pc:docMk/>
            <pc:sldMk cId="2459446073" sldId="289"/>
            <ac:spMk id="9" creationId="{B68D8986-45AC-4FB5-96E8-C45F9603EB5E}"/>
          </ac:spMkLst>
        </pc:spChg>
        <pc:spChg chg="add del">
          <ac:chgData name="Sujin Subanthran" userId="dd4dd931c0757933" providerId="LiveId" clId="{167F1D39-C901-4FEB-AF1B-E07821E9CCA0}" dt="2025-02-14T15:33:16.220" v="1856" actId="26606"/>
          <ac:spMkLst>
            <pc:docMk/>
            <pc:sldMk cId="2459446073" sldId="289"/>
            <ac:spMk id="14" creationId="{201CC55D-ED54-4C5C-95E6-10947BD1103B}"/>
          </ac:spMkLst>
        </pc:spChg>
        <pc:spChg chg="add del">
          <ac:chgData name="Sujin Subanthran" userId="dd4dd931c0757933" providerId="LiveId" clId="{167F1D39-C901-4FEB-AF1B-E07821E9CCA0}" dt="2025-02-14T15:33:16.220" v="1856" actId="26606"/>
          <ac:spMkLst>
            <pc:docMk/>
            <pc:sldMk cId="2459446073" sldId="289"/>
            <ac:spMk id="20" creationId="{3873B707-463F-40B0-8227-E8CC6C67EB25}"/>
          </ac:spMkLst>
        </pc:spChg>
        <pc:spChg chg="add del">
          <ac:chgData name="Sujin Subanthran" userId="dd4dd931c0757933" providerId="LiveId" clId="{167F1D39-C901-4FEB-AF1B-E07821E9CCA0}" dt="2025-02-14T15:33:16.220" v="1856" actId="26606"/>
          <ac:spMkLst>
            <pc:docMk/>
            <pc:sldMk cId="2459446073" sldId="289"/>
            <ac:spMk id="22" creationId="{C13237C8-E62C-4F0D-A318-BD6FB6C2D138}"/>
          </ac:spMkLst>
        </pc:spChg>
        <pc:spChg chg="add del">
          <ac:chgData name="Sujin Subanthran" userId="dd4dd931c0757933" providerId="LiveId" clId="{167F1D39-C901-4FEB-AF1B-E07821E9CCA0}" dt="2025-02-14T15:33:16.220" v="1856" actId="26606"/>
          <ac:spMkLst>
            <pc:docMk/>
            <pc:sldMk cId="2459446073" sldId="289"/>
            <ac:spMk id="24" creationId="{19C9EAEA-39D0-4B0E-A0EB-51E7B26740B1}"/>
          </ac:spMkLst>
        </pc:spChg>
        <pc:spChg chg="add del">
          <ac:chgData name="Sujin Subanthran" userId="dd4dd931c0757933" providerId="LiveId" clId="{167F1D39-C901-4FEB-AF1B-E07821E9CCA0}" dt="2025-02-14T15:33:16.204" v="1855" actId="26606"/>
          <ac:spMkLst>
            <pc:docMk/>
            <pc:sldMk cId="2459446073" sldId="289"/>
            <ac:spMk id="29" creationId="{201CC55D-ED54-4C5C-95E6-10947BD1103B}"/>
          </ac:spMkLst>
        </pc:spChg>
        <pc:spChg chg="add del">
          <ac:chgData name="Sujin Subanthran" userId="dd4dd931c0757933" providerId="LiveId" clId="{167F1D39-C901-4FEB-AF1B-E07821E9CCA0}" dt="2025-02-14T15:33:16.204" v="1855" actId="26606"/>
          <ac:spMkLst>
            <pc:docMk/>
            <pc:sldMk cId="2459446073" sldId="289"/>
            <ac:spMk id="35" creationId="{3873B707-463F-40B0-8227-E8CC6C67EB25}"/>
          </ac:spMkLst>
        </pc:spChg>
        <pc:spChg chg="add del">
          <ac:chgData name="Sujin Subanthran" userId="dd4dd931c0757933" providerId="LiveId" clId="{167F1D39-C901-4FEB-AF1B-E07821E9CCA0}" dt="2025-02-14T15:33:16.204" v="1855" actId="26606"/>
          <ac:spMkLst>
            <pc:docMk/>
            <pc:sldMk cId="2459446073" sldId="289"/>
            <ac:spMk id="37" creationId="{C13237C8-E62C-4F0D-A318-BD6FB6C2D138}"/>
          </ac:spMkLst>
        </pc:spChg>
        <pc:spChg chg="add del">
          <ac:chgData name="Sujin Subanthran" userId="dd4dd931c0757933" providerId="LiveId" clId="{167F1D39-C901-4FEB-AF1B-E07821E9CCA0}" dt="2025-02-14T15:33:16.204" v="1855" actId="26606"/>
          <ac:spMkLst>
            <pc:docMk/>
            <pc:sldMk cId="2459446073" sldId="289"/>
            <ac:spMk id="39" creationId="{19C9EAEA-39D0-4B0E-A0EB-51E7B26740B1}"/>
          </ac:spMkLst>
        </pc:spChg>
        <pc:spChg chg="add">
          <ac:chgData name="Sujin Subanthran" userId="dd4dd931c0757933" providerId="LiveId" clId="{167F1D39-C901-4FEB-AF1B-E07821E9CCA0}" dt="2025-02-14T15:33:16.220" v="1856" actId="26606"/>
          <ac:spMkLst>
            <pc:docMk/>
            <pc:sldMk cId="2459446073" sldId="289"/>
            <ac:spMk id="41" creationId="{3AFE8227-C443-417B-BA91-520EB1EF4559}"/>
          </ac:spMkLst>
        </pc:spChg>
        <pc:spChg chg="add">
          <ac:chgData name="Sujin Subanthran" userId="dd4dd931c0757933" providerId="LiveId" clId="{167F1D39-C901-4FEB-AF1B-E07821E9CCA0}" dt="2025-02-14T15:33:16.220" v="1856" actId="26606"/>
          <ac:spMkLst>
            <pc:docMk/>
            <pc:sldMk cId="2459446073" sldId="289"/>
            <ac:spMk id="42" creationId="{907741FC-B544-4A6E-B831-6789D042333D}"/>
          </ac:spMkLst>
        </pc:spChg>
        <pc:spChg chg="add">
          <ac:chgData name="Sujin Subanthran" userId="dd4dd931c0757933" providerId="LiveId" clId="{167F1D39-C901-4FEB-AF1B-E07821E9CCA0}" dt="2025-02-14T15:33:16.220" v="1856" actId="26606"/>
          <ac:spMkLst>
            <pc:docMk/>
            <pc:sldMk cId="2459446073" sldId="289"/>
            <ac:spMk id="43" creationId="{3F0BE7ED-7814-4273-B18A-F26CC0380380}"/>
          </ac:spMkLst>
        </pc:spChg>
        <pc:grpChg chg="add del">
          <ac:chgData name="Sujin Subanthran" userId="dd4dd931c0757933" providerId="LiveId" clId="{167F1D39-C901-4FEB-AF1B-E07821E9CCA0}" dt="2025-02-14T15:33:16.204" v="1855" actId="26606"/>
          <ac:grpSpMkLst>
            <pc:docMk/>
            <pc:sldMk cId="2459446073" sldId="289"/>
            <ac:grpSpMk id="16" creationId="{1DE889C7-FAD6-4397-98E2-05D503484459}"/>
          </ac:grpSpMkLst>
        </pc:grpChg>
        <pc:grpChg chg="add del">
          <ac:chgData name="Sujin Subanthran" userId="dd4dd931c0757933" providerId="LiveId" clId="{167F1D39-C901-4FEB-AF1B-E07821E9CCA0}" dt="2025-02-14T15:33:16.204" v="1855" actId="26606"/>
          <ac:grpSpMkLst>
            <pc:docMk/>
            <pc:sldMk cId="2459446073" sldId="289"/>
            <ac:grpSpMk id="31" creationId="{1DE889C7-FAD6-4397-98E2-05D503484459}"/>
          </ac:grpSpMkLst>
        </pc:grpChg>
        <pc:picChg chg="add mod">
          <ac:chgData name="Sujin Subanthran" userId="dd4dd931c0757933" providerId="LiveId" clId="{167F1D39-C901-4FEB-AF1B-E07821E9CCA0}" dt="2025-02-14T15:33:21.603" v="1858" actId="1076"/>
          <ac:picMkLst>
            <pc:docMk/>
            <pc:sldMk cId="2459446073" sldId="289"/>
            <ac:picMk id="3" creationId="{4FB3417D-29BF-69B2-E074-FEE192BF994C}"/>
          </ac:picMkLst>
        </pc:picChg>
      </pc:sldChg>
      <pc:sldChg chg="addSp modSp mod setBg">
        <pc:chgData name="Sujin Subanthran" userId="dd4dd931c0757933" providerId="LiveId" clId="{167F1D39-C901-4FEB-AF1B-E07821E9CCA0}" dt="2025-02-14T14:27:13.695" v="634" actId="2711"/>
        <pc:sldMkLst>
          <pc:docMk/>
          <pc:sldMk cId="1813711241" sldId="293"/>
        </pc:sldMkLst>
        <pc:spChg chg="add">
          <ac:chgData name="Sujin Subanthran" userId="dd4dd931c0757933" providerId="LiveId" clId="{167F1D39-C901-4FEB-AF1B-E07821E9CCA0}" dt="2025-02-14T14:15:16.268" v="575"/>
          <ac:spMkLst>
            <pc:docMk/>
            <pc:sldMk cId="1813711241" sldId="293"/>
            <ac:spMk id="2" creationId="{401EEA7E-5182-DD59-33B9-CFFB43AC6441}"/>
          </ac:spMkLst>
        </pc:spChg>
        <pc:spChg chg="mod">
          <ac:chgData name="Sujin Subanthran" userId="dd4dd931c0757933" providerId="LiveId" clId="{167F1D39-C901-4FEB-AF1B-E07821E9CCA0}" dt="2025-02-14T14:26:02.507" v="612" actId="26606"/>
          <ac:spMkLst>
            <pc:docMk/>
            <pc:sldMk cId="1813711241" sldId="293"/>
            <ac:spMk id="3" creationId="{FC857EDD-A3A7-434D-B8D5-401E872498DA}"/>
          </ac:spMkLst>
        </pc:spChg>
        <pc:spChg chg="mod ord">
          <ac:chgData name="Sujin Subanthran" userId="dd4dd931c0757933" providerId="LiveId" clId="{167F1D39-C901-4FEB-AF1B-E07821E9CCA0}" dt="2025-02-14T14:26:02.507" v="612" actId="26606"/>
          <ac:spMkLst>
            <pc:docMk/>
            <pc:sldMk cId="1813711241" sldId="293"/>
            <ac:spMk id="4" creationId="{8F1B08F2-C4AD-A440-BB78-A0625E28887A}"/>
          </ac:spMkLst>
        </pc:spChg>
        <pc:spChg chg="mod ord">
          <ac:chgData name="Sujin Subanthran" userId="dd4dd931c0757933" providerId="LiveId" clId="{167F1D39-C901-4FEB-AF1B-E07821E9CCA0}" dt="2025-02-14T14:27:13.695" v="634" actId="2711"/>
          <ac:spMkLst>
            <pc:docMk/>
            <pc:sldMk cId="1813711241" sldId="293"/>
            <ac:spMk id="5" creationId="{1B07C49E-AFFC-EC46-8930-E4D428F5F943}"/>
          </ac:spMkLst>
        </pc:spChg>
        <pc:spChg chg="add">
          <ac:chgData name="Sujin Subanthran" userId="dd4dd931c0757933" providerId="LiveId" clId="{167F1D39-C901-4FEB-AF1B-E07821E9CCA0}" dt="2025-02-14T14:15:29.980" v="585"/>
          <ac:spMkLst>
            <pc:docMk/>
            <pc:sldMk cId="1813711241" sldId="293"/>
            <ac:spMk id="6" creationId="{DC09DD4F-ABB0-86DE-17E5-85084FA1AA74}"/>
          </ac:spMkLst>
        </pc:spChg>
        <pc:spChg chg="add mod">
          <ac:chgData name="Sujin Subanthran" userId="dd4dd931c0757933" providerId="LiveId" clId="{167F1D39-C901-4FEB-AF1B-E07821E9CCA0}" dt="2025-02-14T14:26:48.388" v="624" actId="1076"/>
          <ac:spMkLst>
            <pc:docMk/>
            <pc:sldMk cId="1813711241" sldId="293"/>
            <ac:spMk id="10" creationId="{96022C90-CBA5-ED24-45B5-BA9630C63DFC}"/>
          </ac:spMkLst>
        </pc:spChg>
        <pc:spChg chg="add">
          <ac:chgData name="Sujin Subanthran" userId="dd4dd931c0757933" providerId="LiveId" clId="{167F1D39-C901-4FEB-AF1B-E07821E9CCA0}" dt="2025-02-14T14:26:02.507" v="612" actId="26606"/>
          <ac:spMkLst>
            <pc:docMk/>
            <pc:sldMk cId="1813711241" sldId="293"/>
            <ac:spMk id="13" creationId="{E8A8EAB8-D2FF-444D-B34B-7D32F106AD0E}"/>
          </ac:spMkLst>
        </pc:spChg>
        <pc:picChg chg="add mod">
          <ac:chgData name="Sujin Subanthran" userId="dd4dd931c0757933" providerId="LiveId" clId="{167F1D39-C901-4FEB-AF1B-E07821E9CCA0}" dt="2025-02-14T14:26:23.651" v="618" actId="14100"/>
          <ac:picMkLst>
            <pc:docMk/>
            <pc:sldMk cId="1813711241" sldId="293"/>
            <ac:picMk id="8" creationId="{F9203C80-B6FF-BD2C-864F-682B7F1A0EB1}"/>
          </ac:picMkLst>
        </pc:picChg>
        <pc:cxnChg chg="add">
          <ac:chgData name="Sujin Subanthran" userId="dd4dd931c0757933" providerId="LiveId" clId="{167F1D39-C901-4FEB-AF1B-E07821E9CCA0}" dt="2025-02-14T14:26:02.507" v="612" actId="26606"/>
          <ac:cxnSpMkLst>
            <pc:docMk/>
            <pc:sldMk cId="1813711241" sldId="293"/>
            <ac:cxnSpMk id="15" creationId="{EEA38897-7BA3-4408-8083-3235339C4A60}"/>
          </ac:cxnSpMkLst>
        </pc:cxnChg>
        <pc:cxnChg chg="add">
          <ac:chgData name="Sujin Subanthran" userId="dd4dd931c0757933" providerId="LiveId" clId="{167F1D39-C901-4FEB-AF1B-E07821E9CCA0}" dt="2025-02-14T14:26:02.507" v="612" actId="26606"/>
          <ac:cxnSpMkLst>
            <pc:docMk/>
            <pc:sldMk cId="1813711241" sldId="293"/>
            <ac:cxnSpMk id="17" creationId="{F11AD06B-AB20-4097-8606-5DA00DBACE88}"/>
          </ac:cxnSpMkLst>
        </pc:cxnChg>
      </pc:sldChg>
      <pc:sldChg chg="addSp delSp modSp mod setBg">
        <pc:chgData name="Sujin Subanthran" userId="dd4dd931c0757933" providerId="LiveId" clId="{167F1D39-C901-4FEB-AF1B-E07821E9CCA0}" dt="2025-02-14T14:59:06.279" v="1149" actId="27636"/>
        <pc:sldMkLst>
          <pc:docMk/>
          <pc:sldMk cId="981671777" sldId="296"/>
        </pc:sldMkLst>
        <pc:spChg chg="mod ord">
          <ac:chgData name="Sujin Subanthran" userId="dd4dd931c0757933" providerId="LiveId" clId="{167F1D39-C901-4FEB-AF1B-E07821E9CCA0}" dt="2025-02-14T14:54:21.033" v="942" actId="26606"/>
          <ac:spMkLst>
            <pc:docMk/>
            <pc:sldMk cId="981671777" sldId="296"/>
            <ac:spMk id="2" creationId="{54176327-8CC4-4356-8BBB-DC4965CE9857}"/>
          </ac:spMkLst>
        </pc:spChg>
        <pc:spChg chg="mod ord">
          <ac:chgData name="Sujin Subanthran" userId="dd4dd931c0757933" providerId="LiveId" clId="{167F1D39-C901-4FEB-AF1B-E07821E9CCA0}" dt="2025-02-14T14:54:21.033" v="942" actId="26606"/>
          <ac:spMkLst>
            <pc:docMk/>
            <pc:sldMk cId="981671777" sldId="296"/>
            <ac:spMk id="3" creationId="{8C82F32A-22A5-0046-9FAC-5295E4FA5A12}"/>
          </ac:spMkLst>
        </pc:spChg>
        <pc:spChg chg="mod ord">
          <ac:chgData name="Sujin Subanthran" userId="dd4dd931c0757933" providerId="LiveId" clId="{167F1D39-C901-4FEB-AF1B-E07821E9CCA0}" dt="2025-02-14T14:59:06.279" v="1149" actId="27636"/>
          <ac:spMkLst>
            <pc:docMk/>
            <pc:sldMk cId="981671777" sldId="296"/>
            <ac:spMk id="5" creationId="{85D9F803-CDBC-C74C-AF1B-2B5937D1C241}"/>
          </ac:spMkLst>
        </pc:spChg>
        <pc:spChg chg="add del">
          <ac:chgData name="Sujin Subanthran" userId="dd4dd931c0757933" providerId="LiveId" clId="{167F1D39-C901-4FEB-AF1B-E07821E9CCA0}" dt="2025-02-14T14:53:02.937" v="925" actId="26606"/>
          <ac:spMkLst>
            <pc:docMk/>
            <pc:sldMk cId="981671777" sldId="296"/>
            <ac:spMk id="11" creationId="{201CC55D-ED54-4C5C-95E6-10947BD1103B}"/>
          </ac:spMkLst>
        </pc:spChg>
        <pc:spChg chg="add del">
          <ac:chgData name="Sujin Subanthran" userId="dd4dd931c0757933" providerId="LiveId" clId="{167F1D39-C901-4FEB-AF1B-E07821E9CCA0}" dt="2025-02-14T14:53:04.987" v="929" actId="26606"/>
          <ac:spMkLst>
            <pc:docMk/>
            <pc:sldMk cId="981671777" sldId="296"/>
            <ac:spMk id="15" creationId="{55222F96-971A-4F90-B841-6BAB416C7AC1}"/>
          </ac:spMkLst>
        </pc:spChg>
        <pc:spChg chg="add del">
          <ac:chgData name="Sujin Subanthran" userId="dd4dd931c0757933" providerId="LiveId" clId="{167F1D39-C901-4FEB-AF1B-E07821E9CCA0}" dt="2025-02-14T14:53:02.937" v="925" actId="26606"/>
          <ac:spMkLst>
            <pc:docMk/>
            <pc:sldMk cId="981671777" sldId="296"/>
            <ac:spMk id="17" creationId="{3873B707-463F-40B0-8227-E8CC6C67EB25}"/>
          </ac:spMkLst>
        </pc:spChg>
        <pc:spChg chg="add del">
          <ac:chgData name="Sujin Subanthran" userId="dd4dd931c0757933" providerId="LiveId" clId="{167F1D39-C901-4FEB-AF1B-E07821E9CCA0}" dt="2025-02-14T14:53:02.937" v="925" actId="26606"/>
          <ac:spMkLst>
            <pc:docMk/>
            <pc:sldMk cId="981671777" sldId="296"/>
            <ac:spMk id="19" creationId="{C13237C8-E62C-4F0D-A318-BD6FB6C2D138}"/>
          </ac:spMkLst>
        </pc:spChg>
        <pc:spChg chg="add del">
          <ac:chgData name="Sujin Subanthran" userId="dd4dd931c0757933" providerId="LiveId" clId="{167F1D39-C901-4FEB-AF1B-E07821E9CCA0}" dt="2025-02-14T14:53:02.937" v="925" actId="26606"/>
          <ac:spMkLst>
            <pc:docMk/>
            <pc:sldMk cId="981671777" sldId="296"/>
            <ac:spMk id="21" creationId="{19C9EAEA-39D0-4B0E-A0EB-51E7B26740B1}"/>
          </ac:spMkLst>
        </pc:spChg>
        <pc:spChg chg="add del">
          <ac:chgData name="Sujin Subanthran" userId="dd4dd931c0757933" providerId="LiveId" clId="{167F1D39-C901-4FEB-AF1B-E07821E9CCA0}" dt="2025-02-14T14:53:03.908" v="927" actId="26606"/>
          <ac:spMkLst>
            <pc:docMk/>
            <pc:sldMk cId="981671777" sldId="296"/>
            <ac:spMk id="23" creationId="{8FC9BE17-9A7B-462D-AE50-3D8777387304}"/>
          </ac:spMkLst>
        </pc:spChg>
        <pc:spChg chg="add del">
          <ac:chgData name="Sujin Subanthran" userId="dd4dd931c0757933" providerId="LiveId" clId="{167F1D39-C901-4FEB-AF1B-E07821E9CCA0}" dt="2025-02-14T14:53:03.908" v="927" actId="26606"/>
          <ac:spMkLst>
            <pc:docMk/>
            <pc:sldMk cId="981671777" sldId="296"/>
            <ac:spMk id="24" creationId="{3EBE8569-6AEC-4B8C-8D53-2DE337CDBA65}"/>
          </ac:spMkLst>
        </pc:spChg>
        <pc:spChg chg="add del">
          <ac:chgData name="Sujin Subanthran" userId="dd4dd931c0757933" providerId="LiveId" clId="{167F1D39-C901-4FEB-AF1B-E07821E9CCA0}" dt="2025-02-14T14:53:03.908" v="927" actId="26606"/>
          <ac:spMkLst>
            <pc:docMk/>
            <pc:sldMk cId="981671777" sldId="296"/>
            <ac:spMk id="25" creationId="{55D4142C-5077-457F-A6AD-3FECFDB39685}"/>
          </ac:spMkLst>
        </pc:spChg>
        <pc:spChg chg="add del">
          <ac:chgData name="Sujin Subanthran" userId="dd4dd931c0757933" providerId="LiveId" clId="{167F1D39-C901-4FEB-AF1B-E07821E9CCA0}" dt="2025-02-14T14:53:03.908" v="927" actId="26606"/>
          <ac:spMkLst>
            <pc:docMk/>
            <pc:sldMk cId="981671777" sldId="296"/>
            <ac:spMk id="26" creationId="{7A5F0580-5EE9-419F-96EE-B6529EF6E7D0}"/>
          </ac:spMkLst>
        </pc:spChg>
        <pc:spChg chg="add del">
          <ac:chgData name="Sujin Subanthran" userId="dd4dd931c0757933" providerId="LiveId" clId="{167F1D39-C901-4FEB-AF1B-E07821E9CCA0}" dt="2025-02-14T14:53:04.987" v="929" actId="26606"/>
          <ac:spMkLst>
            <pc:docMk/>
            <pc:sldMk cId="981671777" sldId="296"/>
            <ac:spMk id="28" creationId="{2F687420-BEB4-45CD-8226-339BE553B8E6}"/>
          </ac:spMkLst>
        </pc:spChg>
        <pc:spChg chg="add del">
          <ac:chgData name="Sujin Subanthran" userId="dd4dd931c0757933" providerId="LiveId" clId="{167F1D39-C901-4FEB-AF1B-E07821E9CCA0}" dt="2025-02-14T14:53:04.987" v="929" actId="26606"/>
          <ac:spMkLst>
            <pc:docMk/>
            <pc:sldMk cId="981671777" sldId="296"/>
            <ac:spMk id="29" creationId="{169CC832-2974-4E8D-90ED-3E2941BA7336}"/>
          </ac:spMkLst>
        </pc:spChg>
        <pc:spChg chg="add del">
          <ac:chgData name="Sujin Subanthran" userId="dd4dd931c0757933" providerId="LiveId" clId="{167F1D39-C901-4FEB-AF1B-E07821E9CCA0}" dt="2025-02-14T14:53:04.987" v="929" actId="26606"/>
          <ac:spMkLst>
            <pc:docMk/>
            <pc:sldMk cId="981671777" sldId="296"/>
            <ac:spMk id="30" creationId="{08980754-6F4B-43C9-B9BE-127B6BED6586}"/>
          </ac:spMkLst>
        </pc:spChg>
        <pc:spChg chg="add del">
          <ac:chgData name="Sujin Subanthran" userId="dd4dd931c0757933" providerId="LiveId" clId="{167F1D39-C901-4FEB-AF1B-E07821E9CCA0}" dt="2025-02-14T14:53:04.987" v="929" actId="26606"/>
          <ac:spMkLst>
            <pc:docMk/>
            <pc:sldMk cId="981671777" sldId="296"/>
            <ac:spMk id="31" creationId="{2C1BBA94-3F40-40AA-8BB9-E69E25E537C1}"/>
          </ac:spMkLst>
        </pc:spChg>
        <pc:spChg chg="add del">
          <ac:chgData name="Sujin Subanthran" userId="dd4dd931c0757933" providerId="LiveId" clId="{167F1D39-C901-4FEB-AF1B-E07821E9CCA0}" dt="2025-02-14T14:54:21.033" v="942" actId="26606"/>
          <ac:spMkLst>
            <pc:docMk/>
            <pc:sldMk cId="981671777" sldId="296"/>
            <ac:spMk id="33" creationId="{DBC6133C-0615-4CE4-9132-37E609A9BDFA}"/>
          </ac:spMkLst>
        </pc:spChg>
        <pc:spChg chg="add del">
          <ac:chgData name="Sujin Subanthran" userId="dd4dd931c0757933" providerId="LiveId" clId="{167F1D39-C901-4FEB-AF1B-E07821E9CCA0}" dt="2025-02-14T14:54:21.033" v="942" actId="26606"/>
          <ac:spMkLst>
            <pc:docMk/>
            <pc:sldMk cId="981671777" sldId="296"/>
            <ac:spMk id="34" creationId="{169CC832-2974-4E8D-90ED-3E2941BA7336}"/>
          </ac:spMkLst>
        </pc:spChg>
        <pc:spChg chg="add del">
          <ac:chgData name="Sujin Subanthran" userId="dd4dd931c0757933" providerId="LiveId" clId="{167F1D39-C901-4FEB-AF1B-E07821E9CCA0}" dt="2025-02-14T14:54:21.033" v="942" actId="26606"/>
          <ac:spMkLst>
            <pc:docMk/>
            <pc:sldMk cId="981671777" sldId="296"/>
            <ac:spMk id="35" creationId="{55222F96-971A-4F90-B841-6BAB416C7AC1}"/>
          </ac:spMkLst>
        </pc:spChg>
        <pc:spChg chg="add del">
          <ac:chgData name="Sujin Subanthran" userId="dd4dd931c0757933" providerId="LiveId" clId="{167F1D39-C901-4FEB-AF1B-E07821E9CCA0}" dt="2025-02-14T14:54:21.033" v="942" actId="26606"/>
          <ac:spMkLst>
            <pc:docMk/>
            <pc:sldMk cId="981671777" sldId="296"/>
            <ac:spMk id="36" creationId="{08980754-6F4B-43C9-B9BE-127B6BED6586}"/>
          </ac:spMkLst>
        </pc:spChg>
        <pc:spChg chg="add del">
          <ac:chgData name="Sujin Subanthran" userId="dd4dd931c0757933" providerId="LiveId" clId="{167F1D39-C901-4FEB-AF1B-E07821E9CCA0}" dt="2025-02-14T14:54:21.033" v="942" actId="26606"/>
          <ac:spMkLst>
            <pc:docMk/>
            <pc:sldMk cId="981671777" sldId="296"/>
            <ac:spMk id="37" creationId="{2C1BBA94-3F40-40AA-8BB9-E69E25E537C1}"/>
          </ac:spMkLst>
        </pc:spChg>
        <pc:spChg chg="add">
          <ac:chgData name="Sujin Subanthran" userId="dd4dd931c0757933" providerId="LiveId" clId="{167F1D39-C901-4FEB-AF1B-E07821E9CCA0}" dt="2025-02-14T14:54:21.033" v="942" actId="26606"/>
          <ac:spMkLst>
            <pc:docMk/>
            <pc:sldMk cId="981671777" sldId="296"/>
            <ac:spMk id="39" creationId="{B1595A09-E336-4D1B-9B3A-06A2287A54E2}"/>
          </ac:spMkLst>
        </pc:spChg>
        <pc:spChg chg="add">
          <ac:chgData name="Sujin Subanthran" userId="dd4dd931c0757933" providerId="LiveId" clId="{167F1D39-C901-4FEB-AF1B-E07821E9CCA0}" dt="2025-02-14T14:54:21.033" v="942" actId="26606"/>
          <ac:spMkLst>
            <pc:docMk/>
            <pc:sldMk cId="981671777" sldId="296"/>
            <ac:spMk id="40" creationId="{3540989C-C7B8-473B-BF87-6F2DA6A90006}"/>
          </ac:spMkLst>
        </pc:spChg>
        <pc:spChg chg="add del">
          <ac:chgData name="Sujin Subanthran" userId="dd4dd931c0757933" providerId="LiveId" clId="{167F1D39-C901-4FEB-AF1B-E07821E9CCA0}" dt="2025-02-14T14:53:58.649" v="939" actId="26606"/>
          <ac:spMkLst>
            <pc:docMk/>
            <pc:sldMk cId="981671777" sldId="296"/>
            <ac:spMk id="44" creationId="{3540989C-C7B8-473B-BF87-6F2DA6A90006}"/>
          </ac:spMkLst>
        </pc:spChg>
        <pc:spChg chg="add del">
          <ac:chgData name="Sujin Subanthran" userId="dd4dd931c0757933" providerId="LiveId" clId="{167F1D39-C901-4FEB-AF1B-E07821E9CCA0}" dt="2025-02-14T14:53:45.742" v="935" actId="26606"/>
          <ac:spMkLst>
            <pc:docMk/>
            <pc:sldMk cId="981671777" sldId="296"/>
            <ac:spMk id="46" creationId="{8D6EA299-0840-6DEA-E670-C49AEBC87E89}"/>
          </ac:spMkLst>
        </pc:spChg>
        <pc:spChg chg="add del">
          <ac:chgData name="Sujin Subanthran" userId="dd4dd931c0757933" providerId="LiveId" clId="{167F1D39-C901-4FEB-AF1B-E07821E9CCA0}" dt="2025-02-14T14:53:45.742" v="935" actId="26606"/>
          <ac:spMkLst>
            <pc:docMk/>
            <pc:sldMk cId="981671777" sldId="296"/>
            <ac:spMk id="47" creationId="{AE3A741D-C19B-960A-5803-1C5887147820}"/>
          </ac:spMkLst>
        </pc:spChg>
        <pc:spChg chg="add del">
          <ac:chgData name="Sujin Subanthran" userId="dd4dd931c0757933" providerId="LiveId" clId="{167F1D39-C901-4FEB-AF1B-E07821E9CCA0}" dt="2025-02-14T14:53:45.742" v="935" actId="26606"/>
          <ac:spMkLst>
            <pc:docMk/>
            <pc:sldMk cId="981671777" sldId="296"/>
            <ac:spMk id="48" creationId="{DC39DE25-0E4E-0AA7-0932-1D78C2372786}"/>
          </ac:spMkLst>
        </pc:spChg>
        <pc:spChg chg="add del">
          <ac:chgData name="Sujin Subanthran" userId="dd4dd931c0757933" providerId="LiveId" clId="{167F1D39-C901-4FEB-AF1B-E07821E9CCA0}" dt="2025-02-14T14:53:58.649" v="939" actId="26606"/>
          <ac:spMkLst>
            <pc:docMk/>
            <pc:sldMk cId="981671777" sldId="296"/>
            <ac:spMk id="50" creationId="{B1595A09-E336-4D1B-9B3A-06A2287A54E2}"/>
          </ac:spMkLst>
        </pc:spChg>
        <pc:grpChg chg="add del">
          <ac:chgData name="Sujin Subanthran" userId="dd4dd931c0757933" providerId="LiveId" clId="{167F1D39-C901-4FEB-AF1B-E07821E9CCA0}" dt="2025-02-14T14:53:02.937" v="925" actId="26606"/>
          <ac:grpSpMkLst>
            <pc:docMk/>
            <pc:sldMk cId="981671777" sldId="296"/>
            <ac:grpSpMk id="13" creationId="{1DE889C7-FAD6-4397-98E2-05D503484459}"/>
          </ac:grpSpMkLst>
        </pc:grpChg>
        <pc:grpChg chg="add del">
          <ac:chgData name="Sujin Subanthran" userId="dd4dd931c0757933" providerId="LiveId" clId="{167F1D39-C901-4FEB-AF1B-E07821E9CCA0}" dt="2025-02-14T14:53:33.806" v="933" actId="26606"/>
          <ac:grpSpMkLst>
            <pc:docMk/>
            <pc:sldMk cId="981671777" sldId="296"/>
            <ac:grpSpMk id="42" creationId="{6258F736-B256-8039-9DC6-F4E49A5C5AD5}"/>
          </ac:grpSpMkLst>
        </pc:grpChg>
        <pc:picChg chg="add del mod">
          <ac:chgData name="Sujin Subanthran" userId="dd4dd931c0757933" providerId="LiveId" clId="{167F1D39-C901-4FEB-AF1B-E07821E9CCA0}" dt="2025-02-14T14:54:02.703" v="940" actId="478"/>
          <ac:picMkLst>
            <pc:docMk/>
            <pc:sldMk cId="981671777" sldId="296"/>
            <ac:picMk id="6" creationId="{CF5E43FC-A42F-C410-CA88-9568B35B4EF8}"/>
          </ac:picMkLst>
        </pc:picChg>
        <pc:picChg chg="add">
          <ac:chgData name="Sujin Subanthran" userId="dd4dd931c0757933" providerId="LiveId" clId="{167F1D39-C901-4FEB-AF1B-E07821E9CCA0}" dt="2025-02-14T14:54:18.301" v="941" actId="22"/>
          <ac:picMkLst>
            <pc:docMk/>
            <pc:sldMk cId="981671777" sldId="296"/>
            <ac:picMk id="8" creationId="{A5B52A22-5B1B-3F7E-EC78-3EC282BE5600}"/>
          </ac:picMkLst>
        </pc:picChg>
      </pc:sldChg>
      <pc:sldChg chg="addSp modSp mod setBg">
        <pc:chgData name="Sujin Subanthran" userId="dd4dd931c0757933" providerId="LiveId" clId="{167F1D39-C901-4FEB-AF1B-E07821E9CCA0}" dt="2025-02-14T14:06:34.203" v="574" actId="1076"/>
        <pc:sldMkLst>
          <pc:docMk/>
          <pc:sldMk cId="334532777" sldId="303"/>
        </pc:sldMkLst>
        <pc:spChg chg="mod">
          <ac:chgData name="Sujin Subanthran" userId="dd4dd931c0757933" providerId="LiveId" clId="{167F1D39-C901-4FEB-AF1B-E07821E9CCA0}" dt="2025-02-14T14:05:50.451" v="564" actId="26606"/>
          <ac:spMkLst>
            <pc:docMk/>
            <pc:sldMk cId="334532777" sldId="303"/>
            <ac:spMk id="3" creationId="{519FC08B-7D2E-43A5-A528-821DCDCCCC82}"/>
          </ac:spMkLst>
        </pc:spChg>
        <pc:spChg chg="mod ord">
          <ac:chgData name="Sujin Subanthran" userId="dd4dd931c0757933" providerId="LiveId" clId="{167F1D39-C901-4FEB-AF1B-E07821E9CCA0}" dt="2025-02-14T14:05:50.451" v="564" actId="26606"/>
          <ac:spMkLst>
            <pc:docMk/>
            <pc:sldMk cId="334532777" sldId="303"/>
            <ac:spMk id="4" creationId="{9ADB26FF-76AA-124F-92D8-C93C45D216A8}"/>
          </ac:spMkLst>
        </pc:spChg>
        <pc:spChg chg="mod ord">
          <ac:chgData name="Sujin Subanthran" userId="dd4dd931c0757933" providerId="LiveId" clId="{167F1D39-C901-4FEB-AF1B-E07821E9CCA0}" dt="2025-02-14T14:06:01.809" v="567" actId="14100"/>
          <ac:spMkLst>
            <pc:docMk/>
            <pc:sldMk cId="334532777" sldId="303"/>
            <ac:spMk id="5" creationId="{1B07C49E-AFFC-EC46-8930-E4D428F5F943}"/>
          </ac:spMkLst>
        </pc:spChg>
        <pc:spChg chg="add mod">
          <ac:chgData name="Sujin Subanthran" userId="dd4dd931c0757933" providerId="LiveId" clId="{167F1D39-C901-4FEB-AF1B-E07821E9CCA0}" dt="2025-02-14T14:06:34.203" v="574" actId="1076"/>
          <ac:spMkLst>
            <pc:docMk/>
            <pc:sldMk cId="334532777" sldId="303"/>
            <ac:spMk id="6" creationId="{C8AB6253-C85E-B812-A6A6-77F857F31177}"/>
          </ac:spMkLst>
        </pc:spChg>
        <pc:spChg chg="add">
          <ac:chgData name="Sujin Subanthran" userId="dd4dd931c0757933" providerId="LiveId" clId="{167F1D39-C901-4FEB-AF1B-E07821E9CCA0}" dt="2025-02-14T14:05:50.451" v="564" actId="26606"/>
          <ac:spMkLst>
            <pc:docMk/>
            <pc:sldMk cId="334532777" sldId="303"/>
            <ac:spMk id="10" creationId="{5A0118C5-4F8D-4CF4-BADD-53FEACC6C42A}"/>
          </ac:spMkLst>
        </pc:spChg>
        <pc:spChg chg="add">
          <ac:chgData name="Sujin Subanthran" userId="dd4dd931c0757933" providerId="LiveId" clId="{167F1D39-C901-4FEB-AF1B-E07821E9CCA0}" dt="2025-02-14T14:05:50.451" v="564" actId="26606"/>
          <ac:spMkLst>
            <pc:docMk/>
            <pc:sldMk cId="334532777" sldId="303"/>
            <ac:spMk id="12" creationId="{CAEBFCD5-5356-4326-8D39-8235A46CD7B2}"/>
          </ac:spMkLst>
        </pc:spChg>
        <pc:spChg chg="add">
          <ac:chgData name="Sujin Subanthran" userId="dd4dd931c0757933" providerId="LiveId" clId="{167F1D39-C901-4FEB-AF1B-E07821E9CCA0}" dt="2025-02-14T14:05:50.451" v="564" actId="26606"/>
          <ac:spMkLst>
            <pc:docMk/>
            <pc:sldMk cId="334532777" sldId="303"/>
            <ac:spMk id="14" creationId="{F6814848-248A-47DD-88E0-95099D951EF8}"/>
          </ac:spMkLst>
        </pc:spChg>
        <pc:spChg chg="add">
          <ac:chgData name="Sujin Subanthran" userId="dd4dd931c0757933" providerId="LiveId" clId="{167F1D39-C901-4FEB-AF1B-E07821E9CCA0}" dt="2025-02-14T14:05:50.451" v="564" actId="26606"/>
          <ac:spMkLst>
            <pc:docMk/>
            <pc:sldMk cId="334532777" sldId="303"/>
            <ac:spMk id="16" creationId="{718BDA89-0D2C-4C4E-99F6-D7A220FE48D3}"/>
          </ac:spMkLst>
        </pc:spChg>
        <pc:spChg chg="add">
          <ac:chgData name="Sujin Subanthran" userId="dd4dd931c0757933" providerId="LiveId" clId="{167F1D39-C901-4FEB-AF1B-E07821E9CCA0}" dt="2025-02-14T14:05:50.451" v="564" actId="26606"/>
          <ac:spMkLst>
            <pc:docMk/>
            <pc:sldMk cId="334532777" sldId="303"/>
            <ac:spMk id="22" creationId="{7CE98B01-ED41-482F-AFA1-19C7FA7C04A7}"/>
          </ac:spMkLst>
        </pc:spChg>
        <pc:spChg chg="add">
          <ac:chgData name="Sujin Subanthran" userId="dd4dd931c0757933" providerId="LiveId" clId="{167F1D39-C901-4FEB-AF1B-E07821E9CCA0}" dt="2025-02-14T14:05:50.451" v="564" actId="26606"/>
          <ac:spMkLst>
            <pc:docMk/>
            <pc:sldMk cId="334532777" sldId="303"/>
            <ac:spMk id="24" creationId="{B9CABDD0-8DF6-4974-A224-9A2A81778003}"/>
          </ac:spMkLst>
        </pc:spChg>
        <pc:grpChg chg="add">
          <ac:chgData name="Sujin Subanthran" userId="dd4dd931c0757933" providerId="LiveId" clId="{167F1D39-C901-4FEB-AF1B-E07821E9CCA0}" dt="2025-02-14T14:05:50.451" v="564" actId="26606"/>
          <ac:grpSpMkLst>
            <pc:docMk/>
            <pc:sldMk cId="334532777" sldId="303"/>
            <ac:grpSpMk id="18" creationId="{6B67BE95-96EF-433C-9F29-B0732AA6B6AC}"/>
          </ac:grpSpMkLst>
        </pc:grpChg>
      </pc:sldChg>
      <pc:sldChg chg="modSp mod">
        <pc:chgData name="Sujin Subanthran" userId="dd4dd931c0757933" providerId="LiveId" clId="{167F1D39-C901-4FEB-AF1B-E07821E9CCA0}" dt="2025-02-14T00:00:06.333" v="50" actId="403"/>
        <pc:sldMkLst>
          <pc:docMk/>
          <pc:sldMk cId="3869789237" sldId="304"/>
        </pc:sldMkLst>
        <pc:spChg chg="mod">
          <ac:chgData name="Sujin Subanthran" userId="dd4dd931c0757933" providerId="LiveId" clId="{167F1D39-C901-4FEB-AF1B-E07821E9CCA0}" dt="2025-02-14T00:00:06.333" v="50" actId="403"/>
          <ac:spMkLst>
            <pc:docMk/>
            <pc:sldMk cId="3869789237" sldId="304"/>
            <ac:spMk id="3" creationId="{373827F3-F386-AA4E-80ED-D86DEF8C158D}"/>
          </ac:spMkLst>
        </pc:spChg>
      </pc:sldChg>
      <pc:sldChg chg="modSp mod">
        <pc:chgData name="Sujin Subanthran" userId="dd4dd931c0757933" providerId="LiveId" clId="{167F1D39-C901-4FEB-AF1B-E07821E9CCA0}" dt="2025-02-14T00:04:18.270" v="101" actId="14100"/>
        <pc:sldMkLst>
          <pc:docMk/>
          <pc:sldMk cId="80090182" sldId="305"/>
        </pc:sldMkLst>
        <pc:spChg chg="mod">
          <ac:chgData name="Sujin Subanthran" userId="dd4dd931c0757933" providerId="LiveId" clId="{167F1D39-C901-4FEB-AF1B-E07821E9CCA0}" dt="2025-02-14T00:04:18.270" v="101" actId="14100"/>
          <ac:spMkLst>
            <pc:docMk/>
            <pc:sldMk cId="80090182" sldId="305"/>
            <ac:spMk id="3" creationId="{373827F3-F386-AA4E-80ED-D86DEF8C158D}"/>
          </ac:spMkLst>
        </pc:spChg>
      </pc:sldChg>
      <pc:sldChg chg="modSp mod">
        <pc:chgData name="Sujin Subanthran" userId="dd4dd931c0757933" providerId="LiveId" clId="{167F1D39-C901-4FEB-AF1B-E07821E9CCA0}" dt="2025-02-14T00:07:43.080" v="134" actId="27636"/>
        <pc:sldMkLst>
          <pc:docMk/>
          <pc:sldMk cId="3145340593" sldId="306"/>
        </pc:sldMkLst>
        <pc:spChg chg="mod">
          <ac:chgData name="Sujin Subanthran" userId="dd4dd931c0757933" providerId="LiveId" clId="{167F1D39-C901-4FEB-AF1B-E07821E9CCA0}" dt="2025-02-14T00:07:43.080" v="134" actId="27636"/>
          <ac:spMkLst>
            <pc:docMk/>
            <pc:sldMk cId="3145340593" sldId="306"/>
            <ac:spMk id="3" creationId="{373827F3-F386-AA4E-80ED-D86DEF8C158D}"/>
          </ac:spMkLst>
        </pc:spChg>
      </pc:sldChg>
      <pc:sldChg chg="modSp mod">
        <pc:chgData name="Sujin Subanthran" userId="dd4dd931c0757933" providerId="LiveId" clId="{167F1D39-C901-4FEB-AF1B-E07821E9CCA0}" dt="2025-02-14T00:11:20.148" v="170" actId="403"/>
        <pc:sldMkLst>
          <pc:docMk/>
          <pc:sldMk cId="1106727586" sldId="307"/>
        </pc:sldMkLst>
        <pc:spChg chg="mod">
          <ac:chgData name="Sujin Subanthran" userId="dd4dd931c0757933" providerId="LiveId" clId="{167F1D39-C901-4FEB-AF1B-E07821E9CCA0}" dt="2025-02-14T00:11:20.148" v="170" actId="403"/>
          <ac:spMkLst>
            <pc:docMk/>
            <pc:sldMk cId="1106727586" sldId="307"/>
            <ac:spMk id="3" creationId="{373827F3-F386-AA4E-80ED-D86DEF8C158D}"/>
          </ac:spMkLst>
        </pc:spChg>
      </pc:sldChg>
      <pc:sldChg chg="modSp mod">
        <pc:chgData name="Sujin Subanthran" userId="dd4dd931c0757933" providerId="LiveId" clId="{167F1D39-C901-4FEB-AF1B-E07821E9CCA0}" dt="2025-02-14T00:09:49.415" v="152" actId="27636"/>
        <pc:sldMkLst>
          <pc:docMk/>
          <pc:sldMk cId="706594483" sldId="308"/>
        </pc:sldMkLst>
        <pc:spChg chg="mod">
          <ac:chgData name="Sujin Subanthran" userId="dd4dd931c0757933" providerId="LiveId" clId="{167F1D39-C901-4FEB-AF1B-E07821E9CCA0}" dt="2025-02-14T00:09:49.415" v="152" actId="27636"/>
          <ac:spMkLst>
            <pc:docMk/>
            <pc:sldMk cId="706594483" sldId="308"/>
            <ac:spMk id="3" creationId="{373827F3-F386-AA4E-80ED-D86DEF8C158D}"/>
          </ac:spMkLst>
        </pc:spChg>
      </pc:sldChg>
      <pc:sldChg chg="addSp modSp mod setBg">
        <pc:chgData name="Sujin Subanthran" userId="dd4dd931c0757933" providerId="LiveId" clId="{167F1D39-C901-4FEB-AF1B-E07821E9CCA0}" dt="2025-02-14T15:03:00.020" v="1159" actId="2711"/>
        <pc:sldMkLst>
          <pc:docMk/>
          <pc:sldMk cId="239597884" sldId="318"/>
        </pc:sldMkLst>
        <pc:spChg chg="mod ord">
          <ac:chgData name="Sujin Subanthran" userId="dd4dd931c0757933" providerId="LiveId" clId="{167F1D39-C901-4FEB-AF1B-E07821E9CCA0}" dt="2025-02-14T15:00:30.026" v="1151" actId="26606"/>
          <ac:spMkLst>
            <pc:docMk/>
            <pc:sldMk cId="239597884" sldId="318"/>
            <ac:spMk id="3" creationId="{8C82F32A-22A5-0046-9FAC-5295E4FA5A12}"/>
          </ac:spMkLst>
        </pc:spChg>
        <pc:spChg chg="mod ord">
          <ac:chgData name="Sujin Subanthran" userId="dd4dd931c0757933" providerId="LiveId" clId="{167F1D39-C901-4FEB-AF1B-E07821E9CCA0}" dt="2025-02-14T15:03:00.020" v="1159" actId="2711"/>
          <ac:spMkLst>
            <pc:docMk/>
            <pc:sldMk cId="239597884" sldId="318"/>
            <ac:spMk id="5" creationId="{85D9F803-CDBC-C74C-AF1B-2B5937D1C241}"/>
          </ac:spMkLst>
        </pc:spChg>
        <pc:spChg chg="mod">
          <ac:chgData name="Sujin Subanthran" userId="dd4dd931c0757933" providerId="LiveId" clId="{167F1D39-C901-4FEB-AF1B-E07821E9CCA0}" dt="2025-02-14T15:00:30.026" v="1151" actId="26606"/>
          <ac:spMkLst>
            <pc:docMk/>
            <pc:sldMk cId="239597884" sldId="318"/>
            <ac:spMk id="8" creationId="{2E0ECA32-E146-40DA-85CD-9677244BC3EC}"/>
          </ac:spMkLst>
        </pc:spChg>
        <pc:spChg chg="add">
          <ac:chgData name="Sujin Subanthran" userId="dd4dd931c0757933" providerId="LiveId" clId="{167F1D39-C901-4FEB-AF1B-E07821E9CCA0}" dt="2025-02-14T15:00:30.026" v="1151" actId="26606"/>
          <ac:spMkLst>
            <pc:docMk/>
            <pc:sldMk cId="239597884" sldId="318"/>
            <ac:spMk id="13" creationId="{3AFE8227-C443-417B-BA91-520EB1EF4559}"/>
          </ac:spMkLst>
        </pc:spChg>
        <pc:spChg chg="add">
          <ac:chgData name="Sujin Subanthran" userId="dd4dd931c0757933" providerId="LiveId" clId="{167F1D39-C901-4FEB-AF1B-E07821E9CCA0}" dt="2025-02-14T15:00:30.026" v="1151" actId="26606"/>
          <ac:spMkLst>
            <pc:docMk/>
            <pc:sldMk cId="239597884" sldId="318"/>
            <ac:spMk id="15" creationId="{907741FC-B544-4A6E-B831-6789D042333D}"/>
          </ac:spMkLst>
        </pc:spChg>
        <pc:spChg chg="add">
          <ac:chgData name="Sujin Subanthran" userId="dd4dd931c0757933" providerId="LiveId" clId="{167F1D39-C901-4FEB-AF1B-E07821E9CCA0}" dt="2025-02-14T15:00:30.026" v="1151" actId="26606"/>
          <ac:spMkLst>
            <pc:docMk/>
            <pc:sldMk cId="239597884" sldId="318"/>
            <ac:spMk id="17" creationId="{3F0BE7ED-7814-4273-B18A-F26CC0380380}"/>
          </ac:spMkLst>
        </pc:spChg>
        <pc:picChg chg="add mod">
          <ac:chgData name="Sujin Subanthran" userId="dd4dd931c0757933" providerId="LiveId" clId="{167F1D39-C901-4FEB-AF1B-E07821E9CCA0}" dt="2025-02-14T15:00:30.026" v="1151" actId="26606"/>
          <ac:picMkLst>
            <pc:docMk/>
            <pc:sldMk cId="239597884" sldId="318"/>
            <ac:picMk id="4" creationId="{FEF3BF0A-5FD6-CCD7-BDF2-F6C208442508}"/>
          </ac:picMkLst>
        </pc:picChg>
      </pc:sldChg>
      <pc:sldChg chg="addSp modSp mod setBg">
        <pc:chgData name="Sujin Subanthran" userId="dd4dd931c0757933" providerId="LiveId" clId="{167F1D39-C901-4FEB-AF1B-E07821E9CCA0}" dt="2025-02-14T15:06:53.087" v="1175" actId="20577"/>
        <pc:sldMkLst>
          <pc:docMk/>
          <pc:sldMk cId="232499080" sldId="319"/>
        </pc:sldMkLst>
        <pc:spChg chg="mod ord">
          <ac:chgData name="Sujin Subanthran" userId="dd4dd931c0757933" providerId="LiveId" clId="{167F1D39-C901-4FEB-AF1B-E07821E9CCA0}" dt="2025-02-14T15:04:28.390" v="1161" actId="26606"/>
          <ac:spMkLst>
            <pc:docMk/>
            <pc:sldMk cId="232499080" sldId="319"/>
            <ac:spMk id="3" creationId="{8C82F32A-22A5-0046-9FAC-5295E4FA5A12}"/>
          </ac:spMkLst>
        </pc:spChg>
        <pc:spChg chg="mod ord">
          <ac:chgData name="Sujin Subanthran" userId="dd4dd931c0757933" providerId="LiveId" clId="{167F1D39-C901-4FEB-AF1B-E07821E9CCA0}" dt="2025-02-14T15:06:53.087" v="1175" actId="20577"/>
          <ac:spMkLst>
            <pc:docMk/>
            <pc:sldMk cId="232499080" sldId="319"/>
            <ac:spMk id="5" creationId="{85D9F803-CDBC-C74C-AF1B-2B5937D1C241}"/>
          </ac:spMkLst>
        </pc:spChg>
        <pc:spChg chg="mod">
          <ac:chgData name="Sujin Subanthran" userId="dd4dd931c0757933" providerId="LiveId" clId="{167F1D39-C901-4FEB-AF1B-E07821E9CCA0}" dt="2025-02-14T15:04:28.390" v="1161" actId="26606"/>
          <ac:spMkLst>
            <pc:docMk/>
            <pc:sldMk cId="232499080" sldId="319"/>
            <ac:spMk id="8" creationId="{34C97452-C78A-4701-B8AB-ABFE63D5BEDE}"/>
          </ac:spMkLst>
        </pc:spChg>
        <pc:spChg chg="add">
          <ac:chgData name="Sujin Subanthran" userId="dd4dd931c0757933" providerId="LiveId" clId="{167F1D39-C901-4FEB-AF1B-E07821E9CCA0}" dt="2025-02-14T15:04:28.390" v="1161" actId="26606"/>
          <ac:spMkLst>
            <pc:docMk/>
            <pc:sldMk cId="232499080" sldId="319"/>
            <ac:spMk id="13" creationId="{E8A8EAB8-D2FF-444D-B34B-7D32F106AD0E}"/>
          </ac:spMkLst>
        </pc:spChg>
        <pc:picChg chg="add mod">
          <ac:chgData name="Sujin Subanthran" userId="dd4dd931c0757933" providerId="LiveId" clId="{167F1D39-C901-4FEB-AF1B-E07821E9CCA0}" dt="2025-02-14T15:04:28.390" v="1161" actId="26606"/>
          <ac:picMkLst>
            <pc:docMk/>
            <pc:sldMk cId="232499080" sldId="319"/>
            <ac:picMk id="4" creationId="{2F6CF8CC-A4AD-1C2F-E8A1-E1465B11FDE8}"/>
          </ac:picMkLst>
        </pc:picChg>
        <pc:cxnChg chg="add">
          <ac:chgData name="Sujin Subanthran" userId="dd4dd931c0757933" providerId="LiveId" clId="{167F1D39-C901-4FEB-AF1B-E07821E9CCA0}" dt="2025-02-14T15:04:28.390" v="1161" actId="26606"/>
          <ac:cxnSpMkLst>
            <pc:docMk/>
            <pc:sldMk cId="232499080" sldId="319"/>
            <ac:cxnSpMk id="15" creationId="{EEA38897-7BA3-4408-8083-3235339C4A60}"/>
          </ac:cxnSpMkLst>
        </pc:cxnChg>
        <pc:cxnChg chg="add">
          <ac:chgData name="Sujin Subanthran" userId="dd4dd931c0757933" providerId="LiveId" clId="{167F1D39-C901-4FEB-AF1B-E07821E9CCA0}" dt="2025-02-14T15:04:28.390" v="1161" actId="26606"/>
          <ac:cxnSpMkLst>
            <pc:docMk/>
            <pc:sldMk cId="232499080" sldId="319"/>
            <ac:cxnSpMk id="17" creationId="{F11AD06B-AB20-4097-8606-5DA00DBACE88}"/>
          </ac:cxnSpMkLst>
        </pc:cxnChg>
      </pc:sldChg>
      <pc:sldChg chg="addSp modSp mod setBg">
        <pc:chgData name="Sujin Subanthran" userId="dd4dd931c0757933" providerId="LiveId" clId="{167F1D39-C901-4FEB-AF1B-E07821E9CCA0}" dt="2025-02-14T15:37:18.495" v="2004" actId="20577"/>
        <pc:sldMkLst>
          <pc:docMk/>
          <pc:sldMk cId="3645034231" sldId="320"/>
        </pc:sldMkLst>
        <pc:spChg chg="mod ord">
          <ac:chgData name="Sujin Subanthran" userId="dd4dd931c0757933" providerId="LiveId" clId="{167F1D39-C901-4FEB-AF1B-E07821E9CCA0}" dt="2025-02-14T15:35:40.603" v="1860" actId="26606"/>
          <ac:spMkLst>
            <pc:docMk/>
            <pc:sldMk cId="3645034231" sldId="320"/>
            <ac:spMk id="4" creationId="{336C985E-BCEF-DD49-BB47-C4649A79F0D8}"/>
          </ac:spMkLst>
        </pc:spChg>
        <pc:spChg chg="mod ord">
          <ac:chgData name="Sujin Subanthran" userId="dd4dd931c0757933" providerId="LiveId" clId="{167F1D39-C901-4FEB-AF1B-E07821E9CCA0}" dt="2025-02-14T15:37:18.495" v="2004" actId="20577"/>
          <ac:spMkLst>
            <pc:docMk/>
            <pc:sldMk cId="3645034231" sldId="320"/>
            <ac:spMk id="5" creationId="{1B07C49E-AFFC-EC46-8930-E4D428F5F943}"/>
          </ac:spMkLst>
        </pc:spChg>
        <pc:spChg chg="mod">
          <ac:chgData name="Sujin Subanthran" userId="dd4dd931c0757933" providerId="LiveId" clId="{167F1D39-C901-4FEB-AF1B-E07821E9CCA0}" dt="2025-02-14T15:35:40.603" v="1860" actId="26606"/>
          <ac:spMkLst>
            <pc:docMk/>
            <pc:sldMk cId="3645034231" sldId="320"/>
            <ac:spMk id="9" creationId="{533106AC-60D7-46AE-8E64-7B84ABDBD099}"/>
          </ac:spMkLst>
        </pc:spChg>
        <pc:spChg chg="add">
          <ac:chgData name="Sujin Subanthran" userId="dd4dd931c0757933" providerId="LiveId" clId="{167F1D39-C901-4FEB-AF1B-E07821E9CCA0}" dt="2025-02-14T15:35:40.603" v="1860" actId="26606"/>
          <ac:spMkLst>
            <pc:docMk/>
            <pc:sldMk cId="3645034231" sldId="320"/>
            <ac:spMk id="14" creationId="{3C54F4CE-85F0-46ED-80DA-9518C9251AD1}"/>
          </ac:spMkLst>
        </pc:spChg>
        <pc:spChg chg="add">
          <ac:chgData name="Sujin Subanthran" userId="dd4dd931c0757933" providerId="LiveId" clId="{167F1D39-C901-4FEB-AF1B-E07821E9CCA0}" dt="2025-02-14T15:35:40.603" v="1860" actId="26606"/>
          <ac:spMkLst>
            <pc:docMk/>
            <pc:sldMk cId="3645034231" sldId="320"/>
            <ac:spMk id="16" creationId="{DADD1FCA-8ACB-4958-81DD-4CDD6D3E1921}"/>
          </ac:spMkLst>
        </pc:spChg>
        <pc:picChg chg="add mod">
          <ac:chgData name="Sujin Subanthran" userId="dd4dd931c0757933" providerId="LiveId" clId="{167F1D39-C901-4FEB-AF1B-E07821E9CCA0}" dt="2025-02-14T15:35:40.603" v="1860" actId="26606"/>
          <ac:picMkLst>
            <pc:docMk/>
            <pc:sldMk cId="3645034231" sldId="320"/>
            <ac:picMk id="3" creationId="{26410CB6-A5DE-8378-BC31-D0C6CDD0CDE3}"/>
          </ac:picMkLst>
        </pc:picChg>
      </pc:sldChg>
      <pc:sldChg chg="addSp delSp modSp mod setBg">
        <pc:chgData name="Sujin Subanthran" userId="dd4dd931c0757933" providerId="LiveId" clId="{167F1D39-C901-4FEB-AF1B-E07821E9CCA0}" dt="2025-02-14T15:12:03.852" v="1346" actId="20577"/>
        <pc:sldMkLst>
          <pc:docMk/>
          <pc:sldMk cId="700132931" sldId="322"/>
        </pc:sldMkLst>
        <pc:spChg chg="mod ord">
          <ac:chgData name="Sujin Subanthran" userId="dd4dd931c0757933" providerId="LiveId" clId="{167F1D39-C901-4FEB-AF1B-E07821E9CCA0}" dt="2025-02-14T15:10:12.541" v="1179" actId="26606"/>
          <ac:spMkLst>
            <pc:docMk/>
            <pc:sldMk cId="700132931" sldId="322"/>
            <ac:spMk id="3" creationId="{8C82F32A-22A5-0046-9FAC-5295E4FA5A12}"/>
          </ac:spMkLst>
        </pc:spChg>
        <pc:spChg chg="mod ord">
          <ac:chgData name="Sujin Subanthran" userId="dd4dd931c0757933" providerId="LiveId" clId="{167F1D39-C901-4FEB-AF1B-E07821E9CCA0}" dt="2025-02-14T15:12:03.852" v="1346" actId="20577"/>
          <ac:spMkLst>
            <pc:docMk/>
            <pc:sldMk cId="700132931" sldId="322"/>
            <ac:spMk id="5" creationId="{85D9F803-CDBC-C74C-AF1B-2B5937D1C241}"/>
          </ac:spMkLst>
        </pc:spChg>
        <pc:spChg chg="mod">
          <ac:chgData name="Sujin Subanthran" userId="dd4dd931c0757933" providerId="LiveId" clId="{167F1D39-C901-4FEB-AF1B-E07821E9CCA0}" dt="2025-02-14T15:10:12.541" v="1179" actId="26606"/>
          <ac:spMkLst>
            <pc:docMk/>
            <pc:sldMk cId="700132931" sldId="322"/>
            <ac:spMk id="8" creationId="{9456A072-47A6-4424-9ABE-F398119040DD}"/>
          </ac:spMkLst>
        </pc:spChg>
        <pc:spChg chg="add del">
          <ac:chgData name="Sujin Subanthran" userId="dd4dd931c0757933" providerId="LiveId" clId="{167F1D39-C901-4FEB-AF1B-E07821E9CCA0}" dt="2025-02-14T15:10:12.531" v="1178" actId="26606"/>
          <ac:spMkLst>
            <pc:docMk/>
            <pc:sldMk cId="700132931" sldId="322"/>
            <ac:spMk id="13" creationId="{E8A8EAB8-D2FF-444D-B34B-7D32F106AD0E}"/>
          </ac:spMkLst>
        </pc:spChg>
        <pc:spChg chg="add">
          <ac:chgData name="Sujin Subanthran" userId="dd4dd931c0757933" providerId="LiveId" clId="{167F1D39-C901-4FEB-AF1B-E07821E9CCA0}" dt="2025-02-14T15:10:12.541" v="1179" actId="26606"/>
          <ac:spMkLst>
            <pc:docMk/>
            <pc:sldMk cId="700132931" sldId="322"/>
            <ac:spMk id="19" creationId="{E8A8EAB8-D2FF-444D-B34B-7D32F106AD0E}"/>
          </ac:spMkLst>
        </pc:spChg>
        <pc:spChg chg="add">
          <ac:chgData name="Sujin Subanthran" userId="dd4dd931c0757933" providerId="LiveId" clId="{167F1D39-C901-4FEB-AF1B-E07821E9CCA0}" dt="2025-02-14T15:10:12.541" v="1179" actId="26606"/>
          <ac:spMkLst>
            <pc:docMk/>
            <pc:sldMk cId="700132931" sldId="322"/>
            <ac:spMk id="20" creationId="{C61F2F60-14E3-4196-B7CE-175E46F04481}"/>
          </ac:spMkLst>
        </pc:spChg>
        <pc:picChg chg="add mod">
          <ac:chgData name="Sujin Subanthran" userId="dd4dd931c0757933" providerId="LiveId" clId="{167F1D39-C901-4FEB-AF1B-E07821E9CCA0}" dt="2025-02-14T15:10:12.541" v="1179" actId="26606"/>
          <ac:picMkLst>
            <pc:docMk/>
            <pc:sldMk cId="700132931" sldId="322"/>
            <ac:picMk id="4" creationId="{44F6A34D-9EC7-C966-7B7D-C78C5C9E5B44}"/>
          </ac:picMkLst>
        </pc:picChg>
        <pc:cxnChg chg="add del">
          <ac:chgData name="Sujin Subanthran" userId="dd4dd931c0757933" providerId="LiveId" clId="{167F1D39-C901-4FEB-AF1B-E07821E9CCA0}" dt="2025-02-14T15:10:12.531" v="1178" actId="26606"/>
          <ac:cxnSpMkLst>
            <pc:docMk/>
            <pc:sldMk cId="700132931" sldId="322"/>
            <ac:cxnSpMk id="15" creationId="{EEA38897-7BA3-4408-8083-3235339C4A60}"/>
          </ac:cxnSpMkLst>
        </pc:cxnChg>
        <pc:cxnChg chg="add del">
          <ac:chgData name="Sujin Subanthran" userId="dd4dd931c0757933" providerId="LiveId" clId="{167F1D39-C901-4FEB-AF1B-E07821E9CCA0}" dt="2025-02-14T15:10:12.531" v="1178" actId="26606"/>
          <ac:cxnSpMkLst>
            <pc:docMk/>
            <pc:sldMk cId="700132931" sldId="322"/>
            <ac:cxnSpMk id="17" creationId="{F11AD06B-AB20-4097-8606-5DA00DBACE88}"/>
          </ac:cxnSpMkLst>
        </pc:cxnChg>
      </pc:sldChg>
      <pc:sldChg chg="addSp modSp mod setBg">
        <pc:chgData name="Sujin Subanthran" userId="dd4dd931c0757933" providerId="LiveId" clId="{167F1D39-C901-4FEB-AF1B-E07821E9CCA0}" dt="2025-02-14T15:13:28.787" v="1409" actId="20577"/>
        <pc:sldMkLst>
          <pc:docMk/>
          <pc:sldMk cId="1866160706" sldId="323"/>
        </pc:sldMkLst>
        <pc:spChg chg="mod ord">
          <ac:chgData name="Sujin Subanthran" userId="dd4dd931c0757933" providerId="LiveId" clId="{167F1D39-C901-4FEB-AF1B-E07821E9CCA0}" dt="2025-02-14T15:13:00.777" v="1348" actId="26606"/>
          <ac:spMkLst>
            <pc:docMk/>
            <pc:sldMk cId="1866160706" sldId="323"/>
            <ac:spMk id="3" creationId="{8C82F32A-22A5-0046-9FAC-5295E4FA5A12}"/>
          </ac:spMkLst>
        </pc:spChg>
        <pc:spChg chg="mod ord">
          <ac:chgData name="Sujin Subanthran" userId="dd4dd931c0757933" providerId="LiveId" clId="{167F1D39-C901-4FEB-AF1B-E07821E9CCA0}" dt="2025-02-14T15:13:28.787" v="1409" actId="20577"/>
          <ac:spMkLst>
            <pc:docMk/>
            <pc:sldMk cId="1866160706" sldId="323"/>
            <ac:spMk id="5" creationId="{85D9F803-CDBC-C74C-AF1B-2B5937D1C241}"/>
          </ac:spMkLst>
        </pc:spChg>
        <pc:spChg chg="mod">
          <ac:chgData name="Sujin Subanthran" userId="dd4dd931c0757933" providerId="LiveId" clId="{167F1D39-C901-4FEB-AF1B-E07821E9CCA0}" dt="2025-02-14T15:13:00.777" v="1348" actId="26606"/>
          <ac:spMkLst>
            <pc:docMk/>
            <pc:sldMk cId="1866160706" sldId="323"/>
            <ac:spMk id="8" creationId="{4EF94599-779E-457E-B57B-6063EBF7A840}"/>
          </ac:spMkLst>
        </pc:spChg>
        <pc:spChg chg="add">
          <ac:chgData name="Sujin Subanthran" userId="dd4dd931c0757933" providerId="LiveId" clId="{167F1D39-C901-4FEB-AF1B-E07821E9CCA0}" dt="2025-02-14T15:13:00.777" v="1348" actId="26606"/>
          <ac:spMkLst>
            <pc:docMk/>
            <pc:sldMk cId="1866160706" sldId="323"/>
            <ac:spMk id="13" creationId="{E8A8EAB8-D2FF-444D-B34B-7D32F106AD0E}"/>
          </ac:spMkLst>
        </pc:spChg>
        <pc:spChg chg="add">
          <ac:chgData name="Sujin Subanthran" userId="dd4dd931c0757933" providerId="LiveId" clId="{167F1D39-C901-4FEB-AF1B-E07821E9CCA0}" dt="2025-02-14T15:13:00.777" v="1348" actId="26606"/>
          <ac:spMkLst>
            <pc:docMk/>
            <pc:sldMk cId="1866160706" sldId="323"/>
            <ac:spMk id="15" creationId="{C61F2F60-14E3-4196-B7CE-175E46F04481}"/>
          </ac:spMkLst>
        </pc:spChg>
        <pc:picChg chg="add mod">
          <ac:chgData name="Sujin Subanthran" userId="dd4dd931c0757933" providerId="LiveId" clId="{167F1D39-C901-4FEB-AF1B-E07821E9CCA0}" dt="2025-02-14T15:13:00.777" v="1348" actId="26606"/>
          <ac:picMkLst>
            <pc:docMk/>
            <pc:sldMk cId="1866160706" sldId="323"/>
            <ac:picMk id="4" creationId="{F430CEA8-39A5-93F3-DF8D-20DADFF2E571}"/>
          </ac:picMkLst>
        </pc:picChg>
      </pc:sldChg>
      <pc:sldChg chg="addSp delSp modSp mod setBg">
        <pc:chgData name="Sujin Subanthran" userId="dd4dd931c0757933" providerId="LiveId" clId="{167F1D39-C901-4FEB-AF1B-E07821E9CCA0}" dt="2025-02-14T15:19:30.134" v="1719" actId="33524"/>
        <pc:sldMkLst>
          <pc:docMk/>
          <pc:sldMk cId="252359608" sldId="324"/>
        </pc:sldMkLst>
        <pc:spChg chg="mod ord">
          <ac:chgData name="Sujin Subanthran" userId="dd4dd931c0757933" providerId="LiveId" clId="{167F1D39-C901-4FEB-AF1B-E07821E9CCA0}" dt="2025-02-14T15:17:05.905" v="1445" actId="26606"/>
          <ac:spMkLst>
            <pc:docMk/>
            <pc:sldMk cId="252359608" sldId="324"/>
            <ac:spMk id="3" creationId="{8C82F32A-22A5-0046-9FAC-5295E4FA5A12}"/>
          </ac:spMkLst>
        </pc:spChg>
        <pc:spChg chg="mod ord">
          <ac:chgData name="Sujin Subanthran" userId="dd4dd931c0757933" providerId="LiveId" clId="{167F1D39-C901-4FEB-AF1B-E07821E9CCA0}" dt="2025-02-14T15:19:30.134" v="1719" actId="33524"/>
          <ac:spMkLst>
            <pc:docMk/>
            <pc:sldMk cId="252359608" sldId="324"/>
            <ac:spMk id="5" creationId="{85D9F803-CDBC-C74C-AF1B-2B5937D1C241}"/>
          </ac:spMkLst>
        </pc:spChg>
        <pc:spChg chg="mod">
          <ac:chgData name="Sujin Subanthran" userId="dd4dd931c0757933" providerId="LiveId" clId="{167F1D39-C901-4FEB-AF1B-E07821E9CCA0}" dt="2025-02-14T15:17:05.905" v="1445" actId="26606"/>
          <ac:spMkLst>
            <pc:docMk/>
            <pc:sldMk cId="252359608" sldId="324"/>
            <ac:spMk id="12" creationId="{4D271BF5-BAA1-4CEB-A575-76A097FABBBA}"/>
          </ac:spMkLst>
        </pc:spChg>
        <pc:spChg chg="add del">
          <ac:chgData name="Sujin Subanthran" userId="dd4dd931c0757933" providerId="LiveId" clId="{167F1D39-C901-4FEB-AF1B-E07821E9CCA0}" dt="2025-02-14T15:14:53.581" v="1413" actId="26606"/>
          <ac:spMkLst>
            <pc:docMk/>
            <pc:sldMk cId="252359608" sldId="324"/>
            <ac:spMk id="3081" creationId="{A7AE9375-4664-4DB2-922D-2782A6E439AC}"/>
          </ac:spMkLst>
        </pc:spChg>
        <pc:spChg chg="add del">
          <ac:chgData name="Sujin Subanthran" userId="dd4dd931c0757933" providerId="LiveId" clId="{167F1D39-C901-4FEB-AF1B-E07821E9CCA0}" dt="2025-02-14T15:14:53.581" v="1413" actId="26606"/>
          <ac:spMkLst>
            <pc:docMk/>
            <pc:sldMk cId="252359608" sldId="324"/>
            <ac:spMk id="3085" creationId="{C87417AF-190E-4D6E-AFA6-7D3E84B0B430}"/>
          </ac:spMkLst>
        </pc:spChg>
        <pc:spChg chg="add del">
          <ac:chgData name="Sujin Subanthran" userId="dd4dd931c0757933" providerId="LiveId" clId="{167F1D39-C901-4FEB-AF1B-E07821E9CCA0}" dt="2025-02-14T15:14:53.581" v="1413" actId="26606"/>
          <ac:spMkLst>
            <pc:docMk/>
            <pc:sldMk cId="252359608" sldId="324"/>
            <ac:spMk id="3087" creationId="{80B30ED8-273E-4C07-8568-2FE5CC5C483D}"/>
          </ac:spMkLst>
        </pc:spChg>
        <pc:spChg chg="add del">
          <ac:chgData name="Sujin Subanthran" userId="dd4dd931c0757933" providerId="LiveId" clId="{167F1D39-C901-4FEB-AF1B-E07821E9CCA0}" dt="2025-02-14T15:17:05.905" v="1445" actId="26606"/>
          <ac:spMkLst>
            <pc:docMk/>
            <pc:sldMk cId="252359608" sldId="324"/>
            <ac:spMk id="3089" creationId="{E8A8EAB8-D2FF-444D-B34B-7D32F106AD0E}"/>
          </ac:spMkLst>
        </pc:spChg>
        <pc:spChg chg="add del">
          <ac:chgData name="Sujin Subanthran" userId="dd4dd931c0757933" providerId="LiveId" clId="{167F1D39-C901-4FEB-AF1B-E07821E9CCA0}" dt="2025-02-14T15:17:05.905" v="1445" actId="26606"/>
          <ac:spMkLst>
            <pc:docMk/>
            <pc:sldMk cId="252359608" sldId="324"/>
            <ac:spMk id="3090" creationId="{9DD005C1-8C51-42D6-9BEE-B9B83849743D}"/>
          </ac:spMkLst>
        </pc:spChg>
        <pc:spChg chg="add del">
          <ac:chgData name="Sujin Subanthran" userId="dd4dd931c0757933" providerId="LiveId" clId="{167F1D39-C901-4FEB-AF1B-E07821E9CCA0}" dt="2025-02-14T15:17:05.905" v="1445" actId="26606"/>
          <ac:spMkLst>
            <pc:docMk/>
            <pc:sldMk cId="252359608" sldId="324"/>
            <ac:spMk id="3091" creationId="{C61F2F60-14E3-4196-B7CE-175E46F04481}"/>
          </ac:spMkLst>
        </pc:spChg>
        <pc:spChg chg="add del">
          <ac:chgData name="Sujin Subanthran" userId="dd4dd931c0757933" providerId="LiveId" clId="{167F1D39-C901-4FEB-AF1B-E07821E9CCA0}" dt="2025-02-14T15:16:05.184" v="1423" actId="26606"/>
          <ac:spMkLst>
            <pc:docMk/>
            <pc:sldMk cId="252359608" sldId="324"/>
            <ac:spMk id="3096" creationId="{B95B9BA8-1D69-4796-85F5-B6D0BD52354B}"/>
          </ac:spMkLst>
        </pc:spChg>
        <pc:spChg chg="add del">
          <ac:chgData name="Sujin Subanthran" userId="dd4dd931c0757933" providerId="LiveId" clId="{167F1D39-C901-4FEB-AF1B-E07821E9CCA0}" dt="2025-02-14T15:17:05.905" v="1445" actId="26606"/>
          <ac:spMkLst>
            <pc:docMk/>
            <pc:sldMk cId="252359608" sldId="324"/>
            <ac:spMk id="3102" creationId="{24F61E28-F51E-44F9-B827-A32BAAABDC4C}"/>
          </ac:spMkLst>
        </pc:spChg>
        <pc:spChg chg="add del">
          <ac:chgData name="Sujin Subanthran" userId="dd4dd931c0757933" providerId="LiveId" clId="{167F1D39-C901-4FEB-AF1B-E07821E9CCA0}" dt="2025-02-14T15:17:05.905" v="1445" actId="26606"/>
          <ac:spMkLst>
            <pc:docMk/>
            <pc:sldMk cId="252359608" sldId="324"/>
            <ac:spMk id="3118" creationId="{5A0118C5-4F8D-4CF4-BADD-53FEACC6C42A}"/>
          </ac:spMkLst>
        </pc:spChg>
        <pc:grpChg chg="add del">
          <ac:chgData name="Sujin Subanthran" userId="dd4dd931c0757933" providerId="LiveId" clId="{167F1D39-C901-4FEB-AF1B-E07821E9CCA0}" dt="2025-02-14T15:16:05.184" v="1423" actId="26606"/>
          <ac:grpSpMkLst>
            <pc:docMk/>
            <pc:sldMk cId="252359608" sldId="324"/>
            <ac:grpSpMk id="3098" creationId="{A18E8AF0-57F3-4E67-AB90-C8DAC71353FE}"/>
          </ac:grpSpMkLst>
        </pc:grpChg>
        <pc:picChg chg="add mod ord">
          <ac:chgData name="Sujin Subanthran" userId="dd4dd931c0757933" providerId="LiveId" clId="{167F1D39-C901-4FEB-AF1B-E07821E9CCA0}" dt="2025-02-14T15:17:05.905" v="1445" actId="26606"/>
          <ac:picMkLst>
            <pc:docMk/>
            <pc:sldMk cId="252359608" sldId="324"/>
            <ac:picMk id="3074" creationId="{1977D2AC-25DB-B8C0-B911-F1EFC21AF510}"/>
          </ac:picMkLst>
        </pc:picChg>
        <pc:picChg chg="add mod ord">
          <ac:chgData name="Sujin Subanthran" userId="dd4dd931c0757933" providerId="LiveId" clId="{167F1D39-C901-4FEB-AF1B-E07821E9CCA0}" dt="2025-02-14T15:17:05.905" v="1445" actId="26606"/>
          <ac:picMkLst>
            <pc:docMk/>
            <pc:sldMk cId="252359608" sldId="324"/>
            <ac:picMk id="3076" creationId="{07574C44-A3EE-C73F-A44A-012618CFCBAE}"/>
          </ac:picMkLst>
        </pc:picChg>
        <pc:cxnChg chg="add del">
          <ac:chgData name="Sujin Subanthran" userId="dd4dd931c0757933" providerId="LiveId" clId="{167F1D39-C901-4FEB-AF1B-E07821E9CCA0}" dt="2025-02-14T15:14:53.581" v="1413" actId="26606"/>
          <ac:cxnSpMkLst>
            <pc:docMk/>
            <pc:sldMk cId="252359608" sldId="324"/>
            <ac:cxnSpMk id="3083" creationId="{EE504C98-6397-41C1-A8D8-2D9C4ED307E0}"/>
          </ac:cxnSpMkLst>
        </pc:cxnChg>
      </pc:sldChg>
      <pc:sldChg chg="addSp delSp modSp mod setBg">
        <pc:chgData name="Sujin Subanthran" userId="dd4dd931c0757933" providerId="LiveId" clId="{167F1D39-C901-4FEB-AF1B-E07821E9CCA0}" dt="2025-02-14T00:50:10.498" v="406" actId="26606"/>
        <pc:sldMkLst>
          <pc:docMk/>
          <pc:sldMk cId="724038033" sldId="330"/>
        </pc:sldMkLst>
        <pc:spChg chg="mod ord">
          <ac:chgData name="Sujin Subanthran" userId="dd4dd931c0757933" providerId="LiveId" clId="{167F1D39-C901-4FEB-AF1B-E07821E9CCA0}" dt="2025-02-14T00:50:10.498" v="406" actId="26606"/>
          <ac:spMkLst>
            <pc:docMk/>
            <pc:sldMk cId="724038033" sldId="330"/>
            <ac:spMk id="4" creationId="{E2403FD9-22AB-4833-9FE0-E1E67C96862D}"/>
          </ac:spMkLst>
        </pc:spChg>
        <pc:spChg chg="del">
          <ac:chgData name="Sujin Subanthran" userId="dd4dd931c0757933" providerId="LiveId" clId="{167F1D39-C901-4FEB-AF1B-E07821E9CCA0}" dt="2025-02-14T00:50:10.498" v="406" actId="26606"/>
          <ac:spMkLst>
            <pc:docMk/>
            <pc:sldMk cId="724038033" sldId="330"/>
            <ac:spMk id="10" creationId="{79EF1473-3ADD-43F1-A495-57AAB7FD902F}"/>
          </ac:spMkLst>
        </pc:spChg>
        <pc:spChg chg="mod">
          <ac:chgData name="Sujin Subanthran" userId="dd4dd931c0757933" providerId="LiveId" clId="{167F1D39-C901-4FEB-AF1B-E07821E9CCA0}" dt="2025-02-14T00:50:10.498" v="406" actId="26606"/>
          <ac:spMkLst>
            <pc:docMk/>
            <pc:sldMk cId="724038033" sldId="330"/>
            <ac:spMk id="19" creationId="{6CA66F18-AF00-434A-AB3C-61097BEAE5FA}"/>
          </ac:spMkLst>
        </pc:spChg>
        <pc:spChg chg="add">
          <ac:chgData name="Sujin Subanthran" userId="dd4dd931c0757933" providerId="LiveId" clId="{167F1D39-C901-4FEB-AF1B-E07821E9CCA0}" dt="2025-02-14T00:50:10.498" v="406" actId="26606"/>
          <ac:spMkLst>
            <pc:docMk/>
            <pc:sldMk cId="724038033" sldId="330"/>
            <ac:spMk id="25" creationId="{BACC6370-2D7E-4714-9D71-7542949D7D5D}"/>
          </ac:spMkLst>
        </pc:spChg>
        <pc:spChg chg="add">
          <ac:chgData name="Sujin Subanthran" userId="dd4dd931c0757933" providerId="LiveId" clId="{167F1D39-C901-4FEB-AF1B-E07821E9CCA0}" dt="2025-02-14T00:50:10.498" v="406" actId="26606"/>
          <ac:spMkLst>
            <pc:docMk/>
            <pc:sldMk cId="724038033" sldId="330"/>
            <ac:spMk id="27" creationId="{F68B3F68-107C-434F-AA38-110D5EA91B85}"/>
          </ac:spMkLst>
        </pc:spChg>
        <pc:spChg chg="add">
          <ac:chgData name="Sujin Subanthran" userId="dd4dd931c0757933" providerId="LiveId" clId="{167F1D39-C901-4FEB-AF1B-E07821E9CCA0}" dt="2025-02-14T00:50:10.498" v="406" actId="26606"/>
          <ac:spMkLst>
            <pc:docMk/>
            <pc:sldMk cId="724038033" sldId="330"/>
            <ac:spMk id="29" creationId="{AAD0DBB9-1A4B-4391-81D4-CB19F9AB918A}"/>
          </ac:spMkLst>
        </pc:spChg>
        <pc:spChg chg="add">
          <ac:chgData name="Sujin Subanthran" userId="dd4dd931c0757933" providerId="LiveId" clId="{167F1D39-C901-4FEB-AF1B-E07821E9CCA0}" dt="2025-02-14T00:50:10.498" v="406" actId="26606"/>
          <ac:spMkLst>
            <pc:docMk/>
            <pc:sldMk cId="724038033" sldId="330"/>
            <ac:spMk id="31" creationId="{063BBA22-50EA-4C4D-BE05-F1CE4E63AA56}"/>
          </ac:spMkLst>
        </pc:spChg>
        <pc:graphicFrameChg chg="add">
          <ac:chgData name="Sujin Subanthran" userId="dd4dd931c0757933" providerId="LiveId" clId="{167F1D39-C901-4FEB-AF1B-E07821E9CCA0}" dt="2025-02-14T00:50:10.498" v="406" actId="26606"/>
          <ac:graphicFrameMkLst>
            <pc:docMk/>
            <pc:sldMk cId="724038033" sldId="330"/>
            <ac:graphicFrameMk id="21" creationId="{0E877002-BF65-47EE-985C-9C58E7E680E7}"/>
          </ac:graphicFrameMkLst>
        </pc:graphicFrameChg>
      </pc:sldChg>
      <pc:sldChg chg="addSp delSp modSp mod setBg">
        <pc:chgData name="Sujin Subanthran" userId="dd4dd931c0757933" providerId="LiveId" clId="{167F1D39-C901-4FEB-AF1B-E07821E9CCA0}" dt="2025-02-14T16:25:00.277" v="2249" actId="26606"/>
        <pc:sldMkLst>
          <pc:docMk/>
          <pc:sldMk cId="1980221439" sldId="331"/>
        </pc:sldMkLst>
        <pc:spChg chg="add del mod">
          <ac:chgData name="Sujin Subanthran" userId="dd4dd931c0757933" providerId="LiveId" clId="{167F1D39-C901-4FEB-AF1B-E07821E9CCA0}" dt="2025-02-14T16:25:00.277" v="2249" actId="26606"/>
          <ac:spMkLst>
            <pc:docMk/>
            <pc:sldMk cId="1980221439" sldId="331"/>
            <ac:spMk id="2" creationId="{63521C96-6250-0E44-FA13-9A74F1E26C70}"/>
          </ac:spMkLst>
        </pc:spChg>
        <pc:spChg chg="mod ord">
          <ac:chgData name="Sujin Subanthran" userId="dd4dd931c0757933" providerId="LiveId" clId="{167F1D39-C901-4FEB-AF1B-E07821E9CCA0}" dt="2025-02-14T16:25:00.277" v="2249" actId="26606"/>
          <ac:spMkLst>
            <pc:docMk/>
            <pc:sldMk cId="1980221439" sldId="331"/>
            <ac:spMk id="4" creationId="{E2403FD9-22AB-4833-9FE0-E1E67C96862D}"/>
          </ac:spMkLst>
        </pc:spChg>
        <pc:spChg chg="del mod ord">
          <ac:chgData name="Sujin Subanthran" userId="dd4dd931c0757933" providerId="LiveId" clId="{167F1D39-C901-4FEB-AF1B-E07821E9CCA0}" dt="2025-02-14T00:50:27.543" v="409" actId="26606"/>
          <ac:spMkLst>
            <pc:docMk/>
            <pc:sldMk cId="1980221439" sldId="331"/>
            <ac:spMk id="10" creationId="{79EF1473-3ADD-43F1-A495-57AAB7FD902F}"/>
          </ac:spMkLst>
        </pc:spChg>
        <pc:spChg chg="mod">
          <ac:chgData name="Sujin Subanthran" userId="dd4dd931c0757933" providerId="LiveId" clId="{167F1D39-C901-4FEB-AF1B-E07821E9CCA0}" dt="2025-02-14T16:25:00.277" v="2249" actId="26606"/>
          <ac:spMkLst>
            <pc:docMk/>
            <pc:sldMk cId="1980221439" sldId="331"/>
            <ac:spMk id="19" creationId="{6CA66F18-AF00-434A-AB3C-61097BEAE5FA}"/>
          </ac:spMkLst>
        </pc:spChg>
        <pc:spChg chg="add del">
          <ac:chgData name="Sujin Subanthran" userId="dd4dd931c0757933" providerId="LiveId" clId="{167F1D39-C901-4FEB-AF1B-E07821E9CCA0}" dt="2025-02-14T16:24:54.914" v="2248" actId="26606"/>
          <ac:spMkLst>
            <pc:docMk/>
            <pc:sldMk cId="1980221439" sldId="331"/>
            <ac:spMk id="22" creationId="{0C541B88-1AE9-40C3-AFD5-967787C1979F}"/>
          </ac:spMkLst>
        </pc:spChg>
        <pc:spChg chg="add del">
          <ac:chgData name="Sujin Subanthran" userId="dd4dd931c0757933" providerId="LiveId" clId="{167F1D39-C901-4FEB-AF1B-E07821E9CCA0}" dt="2025-02-14T16:24:54.914" v="2248" actId="26606"/>
          <ac:spMkLst>
            <pc:docMk/>
            <pc:sldMk cId="1980221439" sldId="331"/>
            <ac:spMk id="23" creationId="{E5F17139-31EE-46AC-B04F-DBBD852DD6CB}"/>
          </ac:spMkLst>
        </pc:spChg>
        <pc:spChg chg="add del">
          <ac:chgData name="Sujin Subanthran" userId="dd4dd931c0757933" providerId="LiveId" clId="{167F1D39-C901-4FEB-AF1B-E07821E9CCA0}" dt="2025-02-14T00:50:27.527" v="408" actId="26606"/>
          <ac:spMkLst>
            <pc:docMk/>
            <pc:sldMk cId="1980221439" sldId="331"/>
            <ac:spMk id="25" creationId="{3AFE8227-C443-417B-BA91-520EB1EF4559}"/>
          </ac:spMkLst>
        </pc:spChg>
        <pc:spChg chg="add del">
          <ac:chgData name="Sujin Subanthran" userId="dd4dd931c0757933" providerId="LiveId" clId="{167F1D39-C901-4FEB-AF1B-E07821E9CCA0}" dt="2025-02-14T00:50:27.527" v="408" actId="26606"/>
          <ac:spMkLst>
            <pc:docMk/>
            <pc:sldMk cId="1980221439" sldId="331"/>
            <ac:spMk id="27" creationId="{907741FC-B544-4A6E-B831-6789D042333D}"/>
          </ac:spMkLst>
        </pc:spChg>
        <pc:spChg chg="add del">
          <ac:chgData name="Sujin Subanthran" userId="dd4dd931c0757933" providerId="LiveId" clId="{167F1D39-C901-4FEB-AF1B-E07821E9CCA0}" dt="2025-02-14T00:50:27.527" v="408" actId="26606"/>
          <ac:spMkLst>
            <pc:docMk/>
            <pc:sldMk cId="1980221439" sldId="331"/>
            <ac:spMk id="29" creationId="{3F0BE7ED-7814-4273-B18A-F26CC0380380}"/>
          </ac:spMkLst>
        </pc:spChg>
        <pc:spChg chg="add">
          <ac:chgData name="Sujin Subanthran" userId="dd4dd931c0757933" providerId="LiveId" clId="{167F1D39-C901-4FEB-AF1B-E07821E9CCA0}" dt="2025-02-14T16:25:00.277" v="2249" actId="26606"/>
          <ac:spMkLst>
            <pc:docMk/>
            <pc:sldMk cId="1980221439" sldId="331"/>
            <ac:spMk id="32" creationId="{0C541B88-1AE9-40C3-AFD5-967787C1979F}"/>
          </ac:spMkLst>
        </pc:spChg>
        <pc:spChg chg="add del">
          <ac:chgData name="Sujin Subanthran" userId="dd4dd931c0757933" providerId="LiveId" clId="{167F1D39-C901-4FEB-AF1B-E07821E9CCA0}" dt="2025-02-14T16:24:54.914" v="2248" actId="26606"/>
          <ac:spMkLst>
            <pc:docMk/>
            <pc:sldMk cId="1980221439" sldId="331"/>
            <ac:spMk id="33" creationId="{89D16701-DA76-4F72-BB63-E2C3FFBDFE0F}"/>
          </ac:spMkLst>
        </pc:spChg>
        <pc:spChg chg="add">
          <ac:chgData name="Sujin Subanthran" userId="dd4dd931c0757933" providerId="LiveId" clId="{167F1D39-C901-4FEB-AF1B-E07821E9CCA0}" dt="2025-02-14T16:25:00.277" v="2249" actId="26606"/>
          <ac:spMkLst>
            <pc:docMk/>
            <pc:sldMk cId="1980221439" sldId="331"/>
            <ac:spMk id="34" creationId="{E5F17139-31EE-46AC-B04F-DBBD852DD6CB}"/>
          </ac:spMkLst>
        </pc:spChg>
        <pc:spChg chg="add del">
          <ac:chgData name="Sujin Subanthran" userId="dd4dd931c0757933" providerId="LiveId" clId="{167F1D39-C901-4FEB-AF1B-E07821E9CCA0}" dt="2025-02-14T16:24:54.914" v="2248" actId="26606"/>
          <ac:spMkLst>
            <pc:docMk/>
            <pc:sldMk cId="1980221439" sldId="331"/>
            <ac:spMk id="35" creationId="{1CC28BE1-9DC6-43FE-9582-39F091098D77}"/>
          </ac:spMkLst>
        </pc:spChg>
        <pc:spChg chg="add">
          <ac:chgData name="Sujin Subanthran" userId="dd4dd931c0757933" providerId="LiveId" clId="{167F1D39-C901-4FEB-AF1B-E07821E9CCA0}" dt="2025-02-14T16:25:00.277" v="2249" actId="26606"/>
          <ac:spMkLst>
            <pc:docMk/>
            <pc:sldMk cId="1980221439" sldId="331"/>
            <ac:spMk id="53" creationId="{89D16701-DA76-4F72-BB63-E2C3FFBDFE0F}"/>
          </ac:spMkLst>
        </pc:spChg>
        <pc:spChg chg="add">
          <ac:chgData name="Sujin Subanthran" userId="dd4dd931c0757933" providerId="LiveId" clId="{167F1D39-C901-4FEB-AF1B-E07821E9CCA0}" dt="2025-02-14T16:25:00.277" v="2249" actId="26606"/>
          <ac:spMkLst>
            <pc:docMk/>
            <pc:sldMk cId="1980221439" sldId="331"/>
            <ac:spMk id="54" creationId="{1CC28BE1-9DC6-43FE-9582-39F091098D77}"/>
          </ac:spMkLst>
        </pc:spChg>
        <pc:grpChg chg="add del">
          <ac:chgData name="Sujin Subanthran" userId="dd4dd931c0757933" providerId="LiveId" clId="{167F1D39-C901-4FEB-AF1B-E07821E9CCA0}" dt="2025-02-14T16:24:54.914" v="2248" actId="26606"/>
          <ac:grpSpMkLst>
            <pc:docMk/>
            <pc:sldMk cId="1980221439" sldId="331"/>
            <ac:grpSpMk id="24" creationId="{7CF625D3-71A3-4F30-A096-8EF334E959D0}"/>
          </ac:grpSpMkLst>
        </pc:grpChg>
        <pc:grpChg chg="add">
          <ac:chgData name="Sujin Subanthran" userId="dd4dd931c0757933" providerId="LiveId" clId="{167F1D39-C901-4FEB-AF1B-E07821E9CCA0}" dt="2025-02-14T16:25:00.277" v="2249" actId="26606"/>
          <ac:grpSpMkLst>
            <pc:docMk/>
            <pc:sldMk cId="1980221439" sldId="331"/>
            <ac:grpSpMk id="36" creationId="{7CF625D3-71A3-4F30-A096-8EF334E959D0}"/>
          </ac:grpSpMkLst>
        </pc:grpChg>
        <pc:grpChg chg="add del">
          <ac:chgData name="Sujin Subanthran" userId="dd4dd931c0757933" providerId="LiveId" clId="{167F1D39-C901-4FEB-AF1B-E07821E9CCA0}" dt="2025-02-14T16:24:54.914" v="2248" actId="26606"/>
          <ac:grpSpMkLst>
            <pc:docMk/>
            <pc:sldMk cId="1980221439" sldId="331"/>
            <ac:grpSpMk id="37" creationId="{AF9AF3F3-CE0C-4125-BDD7-346487FA0B40}"/>
          </ac:grpSpMkLst>
        </pc:grpChg>
        <pc:grpChg chg="add">
          <ac:chgData name="Sujin Subanthran" userId="dd4dd931c0757933" providerId="LiveId" clId="{167F1D39-C901-4FEB-AF1B-E07821E9CCA0}" dt="2025-02-14T16:25:00.277" v="2249" actId="26606"/>
          <ac:grpSpMkLst>
            <pc:docMk/>
            <pc:sldMk cId="1980221439" sldId="331"/>
            <ac:grpSpMk id="55" creationId="{AF9AF3F3-CE0C-4125-BDD7-346487FA0B40}"/>
          </ac:grpSpMkLst>
        </pc:grpChg>
        <pc:graphicFrameChg chg="add del mod">
          <ac:chgData name="Sujin Subanthran" userId="dd4dd931c0757933" providerId="LiveId" clId="{167F1D39-C901-4FEB-AF1B-E07821E9CCA0}" dt="2025-02-14T16:24:54.914" v="2248" actId="26606"/>
          <ac:graphicFrameMkLst>
            <pc:docMk/>
            <pc:sldMk cId="1980221439" sldId="331"/>
            <ac:graphicFrameMk id="28" creationId="{849D0A52-8BB2-EB96-65C2-9BBCE829E667}"/>
          </ac:graphicFrameMkLst>
        </pc:graphicFrameChg>
        <pc:graphicFrameChg chg="add del mod">
          <ac:chgData name="Sujin Subanthran" userId="dd4dd931c0757933" providerId="LiveId" clId="{167F1D39-C901-4FEB-AF1B-E07821E9CCA0}" dt="2025-02-14T16:23:03.840" v="2224" actId="478"/>
          <ac:graphicFrameMkLst>
            <pc:docMk/>
            <pc:sldMk cId="1980221439" sldId="331"/>
            <ac:graphicFrameMk id="31" creationId="{F7C010CE-3059-145D-A277-DD1144A6F004}"/>
          </ac:graphicFrameMkLst>
        </pc:graphicFrameChg>
        <pc:graphicFrameChg chg="add">
          <ac:chgData name="Sujin Subanthran" userId="dd4dd931c0757933" providerId="LiveId" clId="{167F1D39-C901-4FEB-AF1B-E07821E9CCA0}" dt="2025-02-14T16:25:00.277" v="2249" actId="26606"/>
          <ac:graphicFrameMkLst>
            <pc:docMk/>
            <pc:sldMk cId="1980221439" sldId="331"/>
            <ac:graphicFrameMk id="69" creationId="{98FA7B9F-E89C-5714-86A8-1B1148A37A25}"/>
          </ac:graphicFrameMkLst>
        </pc:graphicFrameChg>
        <pc:picChg chg="add del">
          <ac:chgData name="Sujin Subanthran" userId="dd4dd931c0757933" providerId="LiveId" clId="{167F1D39-C901-4FEB-AF1B-E07821E9CCA0}" dt="2025-02-14T00:50:27.527" v="408" actId="26606"/>
          <ac:picMkLst>
            <pc:docMk/>
            <pc:sldMk cId="1980221439" sldId="331"/>
            <ac:picMk id="21" creationId="{B09A2E54-A8C9-72A7-99CE-84638F7D626E}"/>
          </ac:picMkLst>
        </pc:picChg>
      </pc:sldChg>
      <pc:sldChg chg="addSp delSp modSp mod setBg">
        <pc:chgData name="Sujin Subanthran" userId="dd4dd931c0757933" providerId="LiveId" clId="{167F1D39-C901-4FEB-AF1B-E07821E9CCA0}" dt="2025-02-14T16:35:49.234" v="2520" actId="1036"/>
        <pc:sldMkLst>
          <pc:docMk/>
          <pc:sldMk cId="2560061391" sldId="332"/>
        </pc:sldMkLst>
        <pc:spChg chg="add del mod">
          <ac:chgData name="Sujin Subanthran" userId="dd4dd931c0757933" providerId="LiveId" clId="{167F1D39-C901-4FEB-AF1B-E07821E9CCA0}" dt="2025-02-14T00:46:43.656" v="348" actId="478"/>
          <ac:spMkLst>
            <pc:docMk/>
            <pc:sldMk cId="2560061391" sldId="332"/>
            <ac:spMk id="2" creationId="{5083A80C-8CB7-FFE0-66F7-28EFA0742CDC}"/>
          </ac:spMkLst>
        </pc:spChg>
        <pc:spChg chg="mod ord">
          <ac:chgData name="Sujin Subanthran" userId="dd4dd931c0757933" providerId="LiveId" clId="{167F1D39-C901-4FEB-AF1B-E07821E9CCA0}" dt="2025-02-14T00:49:32.392" v="400" actId="26606"/>
          <ac:spMkLst>
            <pc:docMk/>
            <pc:sldMk cId="2560061391" sldId="332"/>
            <ac:spMk id="4" creationId="{E2403FD9-22AB-4833-9FE0-E1E67C96862D}"/>
          </ac:spMkLst>
        </pc:spChg>
        <pc:spChg chg="mod">
          <ac:chgData name="Sujin Subanthran" userId="dd4dd931c0757933" providerId="LiveId" clId="{167F1D39-C901-4FEB-AF1B-E07821E9CCA0}" dt="2025-02-14T16:35:47.748" v="2519" actId="1076"/>
          <ac:spMkLst>
            <pc:docMk/>
            <pc:sldMk cId="2560061391" sldId="332"/>
            <ac:spMk id="5" creationId="{8E999A1B-8752-489F-A63B-EA2F60186B52}"/>
          </ac:spMkLst>
        </pc:spChg>
        <pc:spChg chg="mod">
          <ac:chgData name="Sujin Subanthran" userId="dd4dd931c0757933" providerId="LiveId" clId="{167F1D39-C901-4FEB-AF1B-E07821E9CCA0}" dt="2025-02-14T00:49:32.392" v="400" actId="26606"/>
          <ac:spMkLst>
            <pc:docMk/>
            <pc:sldMk cId="2560061391" sldId="332"/>
            <ac:spMk id="19" creationId="{6CA66F18-AF00-434A-AB3C-61097BEAE5FA}"/>
          </ac:spMkLst>
        </pc:spChg>
        <pc:spChg chg="add">
          <ac:chgData name="Sujin Subanthran" userId="dd4dd931c0757933" providerId="LiveId" clId="{167F1D39-C901-4FEB-AF1B-E07821E9CCA0}" dt="2025-02-14T00:49:32.392" v="400" actId="26606"/>
          <ac:spMkLst>
            <pc:docMk/>
            <pc:sldMk cId="2560061391" sldId="332"/>
            <ac:spMk id="25" creationId="{B210AC1D-4063-4C6E-9528-FA9C4C0C18E6}"/>
          </ac:spMkLst>
        </pc:spChg>
        <pc:spChg chg="add">
          <ac:chgData name="Sujin Subanthran" userId="dd4dd931c0757933" providerId="LiveId" clId="{167F1D39-C901-4FEB-AF1B-E07821E9CCA0}" dt="2025-02-14T00:49:32.392" v="400" actId="26606"/>
          <ac:spMkLst>
            <pc:docMk/>
            <pc:sldMk cId="2560061391" sldId="332"/>
            <ac:spMk id="27" creationId="{02F8C595-E68C-4306-AED8-DC7826A0A506}"/>
          </ac:spMkLst>
        </pc:spChg>
        <pc:picChg chg="add mod">
          <ac:chgData name="Sujin Subanthran" userId="dd4dd931c0757933" providerId="LiveId" clId="{167F1D39-C901-4FEB-AF1B-E07821E9CCA0}" dt="2025-02-14T16:35:49.234" v="2520" actId="1036"/>
          <ac:picMkLst>
            <pc:docMk/>
            <pc:sldMk cId="2560061391" sldId="332"/>
            <ac:picMk id="21" creationId="{1672D9A6-F997-629A-CACE-1338D18F31B8}"/>
          </ac:picMkLst>
        </pc:picChg>
      </pc:sldChg>
      <pc:sldMasterChg chg="addSp delSp modSp mod">
        <pc:chgData name="Sujin Subanthran" userId="dd4dd931c0757933" providerId="LiveId" clId="{167F1D39-C901-4FEB-AF1B-E07821E9CCA0}" dt="2025-02-14T16:42:45.231" v="2587" actId="1076"/>
        <pc:sldMasterMkLst>
          <pc:docMk/>
          <pc:sldMasterMk cId="2647310266" sldId="2147483682"/>
        </pc:sldMasterMkLst>
        <pc:spChg chg="add del mod">
          <ac:chgData name="Sujin Subanthran" userId="dd4dd931c0757933" providerId="LiveId" clId="{167F1D39-C901-4FEB-AF1B-E07821E9CCA0}" dt="2025-02-14T16:41:02.097" v="2559" actId="478"/>
          <ac:spMkLst>
            <pc:docMk/>
            <pc:sldMasterMk cId="2647310266" sldId="2147483682"/>
            <ac:spMk id="2" creationId="{B6C22A0F-1335-CFE1-7658-4A0A6419B583}"/>
          </ac:spMkLst>
        </pc:spChg>
        <pc:spChg chg="add mod">
          <ac:chgData name="Sujin Subanthran" userId="dd4dd931c0757933" providerId="LiveId" clId="{167F1D39-C901-4FEB-AF1B-E07821E9CCA0}" dt="2025-02-14T16:42:45.231" v="2587" actId="1076"/>
          <ac:spMkLst>
            <pc:docMk/>
            <pc:sldMasterMk cId="2647310266" sldId="2147483682"/>
            <ac:spMk id="3" creationId="{D95D80A8-6CB1-D159-4AB9-EF6A764D3831}"/>
          </ac:spMkLst>
        </pc:spChg>
        <pc:spChg chg="del mod">
          <ac:chgData name="Sujin Subanthran" userId="dd4dd931c0757933" providerId="LiveId" clId="{167F1D39-C901-4FEB-AF1B-E07821E9CCA0}" dt="2025-02-14T16:42:23.837" v="2561" actId="478"/>
          <ac:spMkLst>
            <pc:docMk/>
            <pc:sldMasterMk cId="2647310266" sldId="2147483682"/>
            <ac:spMk id="6" creationId="{A0D5B246-E282-3742-BD72-B1BCDC5A64B4}"/>
          </ac:spMkLst>
        </pc:spChg>
      </pc:sldMasterChg>
      <pc:sldMasterChg chg="new mod addSldLayout">
        <pc:chgData name="Sujin Subanthran" userId="dd4dd931c0757933" providerId="LiveId" clId="{167F1D39-C901-4FEB-AF1B-E07821E9CCA0}" dt="2025-02-14T16:40:05.197" v="2554" actId="6938"/>
        <pc:sldMasterMkLst>
          <pc:docMk/>
          <pc:sldMasterMk cId="958220527" sldId="2147483696"/>
        </pc:sldMasterMkLst>
        <pc:sldLayoutChg chg="new replId">
          <pc:chgData name="Sujin Subanthran" userId="dd4dd931c0757933" providerId="LiveId" clId="{167F1D39-C901-4FEB-AF1B-E07821E9CCA0}" dt="2025-02-14T16:40:05.197" v="2554" actId="6938"/>
          <pc:sldLayoutMkLst>
            <pc:docMk/>
            <pc:sldMasterMk cId="958220527" sldId="2147483696"/>
            <pc:sldLayoutMk cId="3927582316" sldId="2147483697"/>
          </pc:sldLayoutMkLst>
        </pc:sldLayoutChg>
        <pc:sldLayoutChg chg="new replId">
          <pc:chgData name="Sujin Subanthran" userId="dd4dd931c0757933" providerId="LiveId" clId="{167F1D39-C901-4FEB-AF1B-E07821E9CCA0}" dt="2025-02-14T16:40:05.197" v="2554" actId="6938"/>
          <pc:sldLayoutMkLst>
            <pc:docMk/>
            <pc:sldMasterMk cId="958220527" sldId="2147483696"/>
            <pc:sldLayoutMk cId="3119242022" sldId="2147483698"/>
          </pc:sldLayoutMkLst>
        </pc:sldLayoutChg>
        <pc:sldLayoutChg chg="new replId">
          <pc:chgData name="Sujin Subanthran" userId="dd4dd931c0757933" providerId="LiveId" clId="{167F1D39-C901-4FEB-AF1B-E07821E9CCA0}" dt="2025-02-14T16:40:05.197" v="2554" actId="6938"/>
          <pc:sldLayoutMkLst>
            <pc:docMk/>
            <pc:sldMasterMk cId="958220527" sldId="2147483696"/>
            <pc:sldLayoutMk cId="448465263" sldId="2147483699"/>
          </pc:sldLayoutMkLst>
        </pc:sldLayoutChg>
        <pc:sldLayoutChg chg="new replId">
          <pc:chgData name="Sujin Subanthran" userId="dd4dd931c0757933" providerId="LiveId" clId="{167F1D39-C901-4FEB-AF1B-E07821E9CCA0}" dt="2025-02-14T16:40:05.197" v="2554" actId="6938"/>
          <pc:sldLayoutMkLst>
            <pc:docMk/>
            <pc:sldMasterMk cId="958220527" sldId="2147483696"/>
            <pc:sldLayoutMk cId="3272853074" sldId="2147483700"/>
          </pc:sldLayoutMkLst>
        </pc:sldLayoutChg>
        <pc:sldLayoutChg chg="new replId">
          <pc:chgData name="Sujin Subanthran" userId="dd4dd931c0757933" providerId="LiveId" clId="{167F1D39-C901-4FEB-AF1B-E07821E9CCA0}" dt="2025-02-14T16:40:05.197" v="2554" actId="6938"/>
          <pc:sldLayoutMkLst>
            <pc:docMk/>
            <pc:sldMasterMk cId="958220527" sldId="2147483696"/>
            <pc:sldLayoutMk cId="2569924834" sldId="2147483701"/>
          </pc:sldLayoutMkLst>
        </pc:sldLayoutChg>
        <pc:sldLayoutChg chg="new replId">
          <pc:chgData name="Sujin Subanthran" userId="dd4dd931c0757933" providerId="LiveId" clId="{167F1D39-C901-4FEB-AF1B-E07821E9CCA0}" dt="2025-02-14T16:40:05.197" v="2554" actId="6938"/>
          <pc:sldLayoutMkLst>
            <pc:docMk/>
            <pc:sldMasterMk cId="958220527" sldId="2147483696"/>
            <pc:sldLayoutMk cId="214601423" sldId="2147483702"/>
          </pc:sldLayoutMkLst>
        </pc:sldLayoutChg>
        <pc:sldLayoutChg chg="new replId">
          <pc:chgData name="Sujin Subanthran" userId="dd4dd931c0757933" providerId="LiveId" clId="{167F1D39-C901-4FEB-AF1B-E07821E9CCA0}" dt="2025-02-14T16:40:05.197" v="2554" actId="6938"/>
          <pc:sldLayoutMkLst>
            <pc:docMk/>
            <pc:sldMasterMk cId="958220527" sldId="2147483696"/>
            <pc:sldLayoutMk cId="3284203343" sldId="2147483703"/>
          </pc:sldLayoutMkLst>
        </pc:sldLayoutChg>
        <pc:sldLayoutChg chg="new replId">
          <pc:chgData name="Sujin Subanthran" userId="dd4dd931c0757933" providerId="LiveId" clId="{167F1D39-C901-4FEB-AF1B-E07821E9CCA0}" dt="2025-02-14T16:40:05.197" v="2554" actId="6938"/>
          <pc:sldLayoutMkLst>
            <pc:docMk/>
            <pc:sldMasterMk cId="958220527" sldId="2147483696"/>
            <pc:sldLayoutMk cId="2716068642" sldId="2147483704"/>
          </pc:sldLayoutMkLst>
        </pc:sldLayoutChg>
        <pc:sldLayoutChg chg="new replId">
          <pc:chgData name="Sujin Subanthran" userId="dd4dd931c0757933" providerId="LiveId" clId="{167F1D39-C901-4FEB-AF1B-E07821E9CCA0}" dt="2025-02-14T16:40:05.197" v="2554" actId="6938"/>
          <pc:sldLayoutMkLst>
            <pc:docMk/>
            <pc:sldMasterMk cId="958220527" sldId="2147483696"/>
            <pc:sldLayoutMk cId="3768780800" sldId="2147483705"/>
          </pc:sldLayoutMkLst>
        </pc:sldLayoutChg>
        <pc:sldLayoutChg chg="new replId">
          <pc:chgData name="Sujin Subanthran" userId="dd4dd931c0757933" providerId="LiveId" clId="{167F1D39-C901-4FEB-AF1B-E07821E9CCA0}" dt="2025-02-14T16:40:05.197" v="2554" actId="6938"/>
          <pc:sldLayoutMkLst>
            <pc:docMk/>
            <pc:sldMasterMk cId="958220527" sldId="2147483696"/>
            <pc:sldLayoutMk cId="3610470901" sldId="2147483706"/>
          </pc:sldLayoutMkLst>
        </pc:sldLayoutChg>
        <pc:sldLayoutChg chg="new replId">
          <pc:chgData name="Sujin Subanthran" userId="dd4dd931c0757933" providerId="LiveId" clId="{167F1D39-C901-4FEB-AF1B-E07821E9CCA0}" dt="2025-02-14T16:40:05.197" v="2554" actId="6938"/>
          <pc:sldLayoutMkLst>
            <pc:docMk/>
            <pc:sldMasterMk cId="958220527" sldId="2147483696"/>
            <pc:sldLayoutMk cId="3088185024" sldId="2147483707"/>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8.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8.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7A08BF-84C4-44D7-BC26-63FE31E54A8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CC8A49A-DCD0-44D8-B1B5-62C3470B3B2F}">
      <dgm:prSet/>
      <dgm:spPr/>
      <dgm:t>
        <a:bodyPr/>
        <a:lstStyle/>
        <a:p>
          <a:pPr>
            <a:defRPr cap="all"/>
          </a:pPr>
          <a:r>
            <a:rPr lang="en-US"/>
            <a:t>Executive Summary</a:t>
          </a:r>
        </a:p>
      </dgm:t>
    </dgm:pt>
    <dgm:pt modelId="{0F3E770C-DEEF-4843-ADE7-62C81DEF105B}" type="parTrans" cxnId="{DCBCB526-986B-4D4D-84C6-4F63A871F539}">
      <dgm:prSet/>
      <dgm:spPr/>
      <dgm:t>
        <a:bodyPr/>
        <a:lstStyle/>
        <a:p>
          <a:endParaRPr lang="en-US"/>
        </a:p>
      </dgm:t>
    </dgm:pt>
    <dgm:pt modelId="{6D8DD026-E02A-4DEC-96E3-115DE266C8CA}" type="sibTrans" cxnId="{DCBCB526-986B-4D4D-84C6-4F63A871F539}">
      <dgm:prSet/>
      <dgm:spPr/>
      <dgm:t>
        <a:bodyPr/>
        <a:lstStyle/>
        <a:p>
          <a:endParaRPr lang="en-US"/>
        </a:p>
      </dgm:t>
    </dgm:pt>
    <dgm:pt modelId="{628500A2-FF29-49D5-857A-B5129895C399}">
      <dgm:prSet/>
      <dgm:spPr/>
      <dgm:t>
        <a:bodyPr/>
        <a:lstStyle/>
        <a:p>
          <a:pPr>
            <a:defRPr cap="all"/>
          </a:pPr>
          <a:r>
            <a:rPr lang="en-US"/>
            <a:t>Introduction</a:t>
          </a:r>
        </a:p>
      </dgm:t>
    </dgm:pt>
    <dgm:pt modelId="{3375EFF2-7C2C-476C-A1BD-ACDF907D698C}" type="parTrans" cxnId="{A3003F16-B6A3-4C4B-A47B-AA8366508345}">
      <dgm:prSet/>
      <dgm:spPr/>
      <dgm:t>
        <a:bodyPr/>
        <a:lstStyle/>
        <a:p>
          <a:endParaRPr lang="en-US"/>
        </a:p>
      </dgm:t>
    </dgm:pt>
    <dgm:pt modelId="{61DC76ED-D00F-4BBE-A1BE-9A4ECB8B21E3}" type="sibTrans" cxnId="{A3003F16-B6A3-4C4B-A47B-AA8366508345}">
      <dgm:prSet/>
      <dgm:spPr/>
      <dgm:t>
        <a:bodyPr/>
        <a:lstStyle/>
        <a:p>
          <a:endParaRPr lang="en-US"/>
        </a:p>
      </dgm:t>
    </dgm:pt>
    <dgm:pt modelId="{A2981177-FD0A-4764-8CE9-58AB0EFA02C7}">
      <dgm:prSet/>
      <dgm:spPr/>
      <dgm:t>
        <a:bodyPr/>
        <a:lstStyle/>
        <a:p>
          <a:pPr>
            <a:defRPr cap="all"/>
          </a:pPr>
          <a:r>
            <a:rPr lang="en-US"/>
            <a:t>Methodology</a:t>
          </a:r>
        </a:p>
      </dgm:t>
    </dgm:pt>
    <dgm:pt modelId="{E76D82DB-0BD0-45FF-A30C-78DF8F6A2E6F}" type="parTrans" cxnId="{7FB1D78E-0C00-4507-869C-D23C432AB217}">
      <dgm:prSet/>
      <dgm:spPr/>
      <dgm:t>
        <a:bodyPr/>
        <a:lstStyle/>
        <a:p>
          <a:endParaRPr lang="en-US"/>
        </a:p>
      </dgm:t>
    </dgm:pt>
    <dgm:pt modelId="{0DD28BA4-F30B-4351-A0D6-DD1D4A401428}" type="sibTrans" cxnId="{7FB1D78E-0C00-4507-869C-D23C432AB217}">
      <dgm:prSet/>
      <dgm:spPr/>
      <dgm:t>
        <a:bodyPr/>
        <a:lstStyle/>
        <a:p>
          <a:endParaRPr lang="en-US"/>
        </a:p>
      </dgm:t>
    </dgm:pt>
    <dgm:pt modelId="{7E6049F4-3376-4C3E-8227-A62319086EC8}">
      <dgm:prSet/>
      <dgm:spPr/>
      <dgm:t>
        <a:bodyPr/>
        <a:lstStyle/>
        <a:p>
          <a:pPr>
            <a:defRPr cap="all"/>
          </a:pPr>
          <a:r>
            <a:rPr lang="en-US"/>
            <a:t>Results</a:t>
          </a:r>
        </a:p>
      </dgm:t>
    </dgm:pt>
    <dgm:pt modelId="{FCEC6E38-8784-42CD-B202-B8BAC8E5E8B7}" type="parTrans" cxnId="{9DADC517-AA4A-4A03-91F1-381C3CEDAD42}">
      <dgm:prSet/>
      <dgm:spPr/>
      <dgm:t>
        <a:bodyPr/>
        <a:lstStyle/>
        <a:p>
          <a:endParaRPr lang="en-US"/>
        </a:p>
      </dgm:t>
    </dgm:pt>
    <dgm:pt modelId="{151CAE37-F713-4C86-B113-9B0C07F353B8}" type="sibTrans" cxnId="{9DADC517-AA4A-4A03-91F1-381C3CEDAD42}">
      <dgm:prSet/>
      <dgm:spPr/>
      <dgm:t>
        <a:bodyPr/>
        <a:lstStyle/>
        <a:p>
          <a:endParaRPr lang="en-US"/>
        </a:p>
      </dgm:t>
    </dgm:pt>
    <dgm:pt modelId="{2E40C7AA-B7BC-4B09-AF0F-C1875651CF70}">
      <dgm:prSet/>
      <dgm:spPr/>
      <dgm:t>
        <a:bodyPr/>
        <a:lstStyle/>
        <a:p>
          <a:pPr>
            <a:defRPr cap="all"/>
          </a:pPr>
          <a:r>
            <a:rPr lang="en-US"/>
            <a:t>Conclusion</a:t>
          </a:r>
        </a:p>
      </dgm:t>
    </dgm:pt>
    <dgm:pt modelId="{46D893C9-2491-4D95-8E3E-7606D2D1443A}" type="parTrans" cxnId="{636285C0-F466-4561-90EB-5DF44AB5D787}">
      <dgm:prSet/>
      <dgm:spPr/>
      <dgm:t>
        <a:bodyPr/>
        <a:lstStyle/>
        <a:p>
          <a:endParaRPr lang="en-US"/>
        </a:p>
      </dgm:t>
    </dgm:pt>
    <dgm:pt modelId="{6BBF953C-102B-4C53-8033-7BA922B87509}" type="sibTrans" cxnId="{636285C0-F466-4561-90EB-5DF44AB5D787}">
      <dgm:prSet/>
      <dgm:spPr/>
      <dgm:t>
        <a:bodyPr/>
        <a:lstStyle/>
        <a:p>
          <a:endParaRPr lang="en-US"/>
        </a:p>
      </dgm:t>
    </dgm:pt>
    <dgm:pt modelId="{B0015C86-A9EE-427A-8474-2340387573AE}">
      <dgm:prSet/>
      <dgm:spPr/>
      <dgm:t>
        <a:bodyPr/>
        <a:lstStyle/>
        <a:p>
          <a:pPr>
            <a:defRPr cap="all"/>
          </a:pPr>
          <a:r>
            <a:rPr lang="en-US"/>
            <a:t>Appendix</a:t>
          </a:r>
        </a:p>
      </dgm:t>
    </dgm:pt>
    <dgm:pt modelId="{0D54E335-0596-44A7-9D61-5E1CFE15F64E}" type="parTrans" cxnId="{A84DD44A-56EB-4486-BDA9-42559D9901F8}">
      <dgm:prSet/>
      <dgm:spPr/>
      <dgm:t>
        <a:bodyPr/>
        <a:lstStyle/>
        <a:p>
          <a:endParaRPr lang="en-US"/>
        </a:p>
      </dgm:t>
    </dgm:pt>
    <dgm:pt modelId="{DC2B3AE4-028E-495A-86B1-C00B44A52B4D}" type="sibTrans" cxnId="{A84DD44A-56EB-4486-BDA9-42559D9901F8}">
      <dgm:prSet/>
      <dgm:spPr/>
      <dgm:t>
        <a:bodyPr/>
        <a:lstStyle/>
        <a:p>
          <a:endParaRPr lang="en-US"/>
        </a:p>
      </dgm:t>
    </dgm:pt>
    <dgm:pt modelId="{CDECEBE9-7B82-41CF-BA36-2A8E807F8D3D}" type="pres">
      <dgm:prSet presAssocID="{3E7A08BF-84C4-44D7-BC26-63FE31E54A84}" presName="root" presStyleCnt="0">
        <dgm:presLayoutVars>
          <dgm:dir/>
          <dgm:resizeHandles val="exact"/>
        </dgm:presLayoutVars>
      </dgm:prSet>
      <dgm:spPr/>
    </dgm:pt>
    <dgm:pt modelId="{B73A568E-19F6-424E-ADE2-7DA730EF6B8B}" type="pres">
      <dgm:prSet presAssocID="{DCC8A49A-DCD0-44D8-B1B5-62C3470B3B2F}" presName="compNode" presStyleCnt="0"/>
      <dgm:spPr/>
    </dgm:pt>
    <dgm:pt modelId="{3297D700-C49E-4F9E-852A-FA42BB206C9B}" type="pres">
      <dgm:prSet presAssocID="{DCC8A49A-DCD0-44D8-B1B5-62C3470B3B2F}" presName="iconBgRect" presStyleLbl="bgShp" presStyleIdx="0" presStyleCnt="6"/>
      <dgm:spPr/>
    </dgm:pt>
    <dgm:pt modelId="{C271E0C8-0CDD-428F-8646-BDCFD3D86AFB}" type="pres">
      <dgm:prSet presAssocID="{DCC8A49A-DCD0-44D8-B1B5-62C3470B3B2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BDC18D82-5754-4E56-9C2D-981D89059C2F}" type="pres">
      <dgm:prSet presAssocID="{DCC8A49A-DCD0-44D8-B1B5-62C3470B3B2F}" presName="spaceRect" presStyleCnt="0"/>
      <dgm:spPr/>
    </dgm:pt>
    <dgm:pt modelId="{1EAA2D59-D17B-4129-809A-168D8D1F98A2}" type="pres">
      <dgm:prSet presAssocID="{DCC8A49A-DCD0-44D8-B1B5-62C3470B3B2F}" presName="textRect" presStyleLbl="revTx" presStyleIdx="0" presStyleCnt="6">
        <dgm:presLayoutVars>
          <dgm:chMax val="1"/>
          <dgm:chPref val="1"/>
        </dgm:presLayoutVars>
      </dgm:prSet>
      <dgm:spPr/>
    </dgm:pt>
    <dgm:pt modelId="{D0D886E6-BA5E-4E4C-855C-FC83774E98BF}" type="pres">
      <dgm:prSet presAssocID="{6D8DD026-E02A-4DEC-96E3-115DE266C8CA}" presName="sibTrans" presStyleCnt="0"/>
      <dgm:spPr/>
    </dgm:pt>
    <dgm:pt modelId="{25FBE7DB-B1EF-4F6E-A6C1-7CFF48FB3FA1}" type="pres">
      <dgm:prSet presAssocID="{628500A2-FF29-49D5-857A-B5129895C399}" presName="compNode" presStyleCnt="0"/>
      <dgm:spPr/>
    </dgm:pt>
    <dgm:pt modelId="{A887CC76-2A72-4C4D-B0CF-AD78CCCFA4FD}" type="pres">
      <dgm:prSet presAssocID="{628500A2-FF29-49D5-857A-B5129895C399}" presName="iconBgRect" presStyleLbl="bgShp" presStyleIdx="1" presStyleCnt="6"/>
      <dgm:spPr/>
    </dgm:pt>
    <dgm:pt modelId="{8F74587E-5C13-4C5D-B7A2-905920188CC6}" type="pres">
      <dgm:prSet presAssocID="{628500A2-FF29-49D5-857A-B5129895C39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6ACBEF9A-7FD4-4926-A02D-1D1AC9D26710}" type="pres">
      <dgm:prSet presAssocID="{628500A2-FF29-49D5-857A-B5129895C399}" presName="spaceRect" presStyleCnt="0"/>
      <dgm:spPr/>
    </dgm:pt>
    <dgm:pt modelId="{83FCA61A-A42D-4C77-B0A3-5377648CDFEA}" type="pres">
      <dgm:prSet presAssocID="{628500A2-FF29-49D5-857A-B5129895C399}" presName="textRect" presStyleLbl="revTx" presStyleIdx="1" presStyleCnt="6">
        <dgm:presLayoutVars>
          <dgm:chMax val="1"/>
          <dgm:chPref val="1"/>
        </dgm:presLayoutVars>
      </dgm:prSet>
      <dgm:spPr/>
    </dgm:pt>
    <dgm:pt modelId="{31FEE583-AC47-4D1B-80CA-FAD9B1563DF3}" type="pres">
      <dgm:prSet presAssocID="{61DC76ED-D00F-4BBE-A1BE-9A4ECB8B21E3}" presName="sibTrans" presStyleCnt="0"/>
      <dgm:spPr/>
    </dgm:pt>
    <dgm:pt modelId="{F1549A02-7E7D-4B7A-B68C-4AF190E14BBF}" type="pres">
      <dgm:prSet presAssocID="{A2981177-FD0A-4764-8CE9-58AB0EFA02C7}" presName="compNode" presStyleCnt="0"/>
      <dgm:spPr/>
    </dgm:pt>
    <dgm:pt modelId="{82DADC6C-1F86-43BA-8B4B-464265B7931C}" type="pres">
      <dgm:prSet presAssocID="{A2981177-FD0A-4764-8CE9-58AB0EFA02C7}" presName="iconBgRect" presStyleLbl="bgShp" presStyleIdx="2" presStyleCnt="6"/>
      <dgm:spPr/>
    </dgm:pt>
    <dgm:pt modelId="{464FC3C0-BABF-4261-9CC6-22E3D3E81494}" type="pres">
      <dgm:prSet presAssocID="{A2981177-FD0A-4764-8CE9-58AB0EFA02C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3159630F-57FC-49F5-B422-BBC2D96ACFE8}" type="pres">
      <dgm:prSet presAssocID="{A2981177-FD0A-4764-8CE9-58AB0EFA02C7}" presName="spaceRect" presStyleCnt="0"/>
      <dgm:spPr/>
    </dgm:pt>
    <dgm:pt modelId="{C311F368-2E66-431A-AF7E-957350DEA1F7}" type="pres">
      <dgm:prSet presAssocID="{A2981177-FD0A-4764-8CE9-58AB0EFA02C7}" presName="textRect" presStyleLbl="revTx" presStyleIdx="2" presStyleCnt="6">
        <dgm:presLayoutVars>
          <dgm:chMax val="1"/>
          <dgm:chPref val="1"/>
        </dgm:presLayoutVars>
      </dgm:prSet>
      <dgm:spPr/>
    </dgm:pt>
    <dgm:pt modelId="{1047F5FA-63D3-438D-A7E0-6626FD0C5160}" type="pres">
      <dgm:prSet presAssocID="{0DD28BA4-F30B-4351-A0D6-DD1D4A401428}" presName="sibTrans" presStyleCnt="0"/>
      <dgm:spPr/>
    </dgm:pt>
    <dgm:pt modelId="{3C1999AB-1443-43F3-8537-DD5D4F5D4DAE}" type="pres">
      <dgm:prSet presAssocID="{7E6049F4-3376-4C3E-8227-A62319086EC8}" presName="compNode" presStyleCnt="0"/>
      <dgm:spPr/>
    </dgm:pt>
    <dgm:pt modelId="{0AE92E26-0D14-40FB-A02C-FF9FD4A38942}" type="pres">
      <dgm:prSet presAssocID="{7E6049F4-3376-4C3E-8227-A62319086EC8}" presName="iconBgRect" presStyleLbl="bgShp" presStyleIdx="3" presStyleCnt="6"/>
      <dgm:spPr/>
    </dgm:pt>
    <dgm:pt modelId="{CFE80332-513D-4924-ADF4-E7ECA1C0B0FF}" type="pres">
      <dgm:prSet presAssocID="{7E6049F4-3376-4C3E-8227-A62319086EC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463ED39C-CCE0-4885-888C-B7EE3B05CC5F}" type="pres">
      <dgm:prSet presAssocID="{7E6049F4-3376-4C3E-8227-A62319086EC8}" presName="spaceRect" presStyleCnt="0"/>
      <dgm:spPr/>
    </dgm:pt>
    <dgm:pt modelId="{B6FC597E-3236-43F3-97AF-84E5DDE39881}" type="pres">
      <dgm:prSet presAssocID="{7E6049F4-3376-4C3E-8227-A62319086EC8}" presName="textRect" presStyleLbl="revTx" presStyleIdx="3" presStyleCnt="6">
        <dgm:presLayoutVars>
          <dgm:chMax val="1"/>
          <dgm:chPref val="1"/>
        </dgm:presLayoutVars>
      </dgm:prSet>
      <dgm:spPr/>
    </dgm:pt>
    <dgm:pt modelId="{553E4154-B3A4-43F0-87A6-05079112D83B}" type="pres">
      <dgm:prSet presAssocID="{151CAE37-F713-4C86-B113-9B0C07F353B8}" presName="sibTrans" presStyleCnt="0"/>
      <dgm:spPr/>
    </dgm:pt>
    <dgm:pt modelId="{732E564E-43D8-4DA4-864E-69E8D7C2FE70}" type="pres">
      <dgm:prSet presAssocID="{2E40C7AA-B7BC-4B09-AF0F-C1875651CF70}" presName="compNode" presStyleCnt="0"/>
      <dgm:spPr/>
    </dgm:pt>
    <dgm:pt modelId="{FAB6A644-E738-48DA-847F-EA79EDD0E9D1}" type="pres">
      <dgm:prSet presAssocID="{2E40C7AA-B7BC-4B09-AF0F-C1875651CF70}" presName="iconBgRect" presStyleLbl="bgShp" presStyleIdx="4" presStyleCnt="6"/>
      <dgm:spPr/>
    </dgm:pt>
    <dgm:pt modelId="{3A112E61-23CD-4375-8E21-621AAE23959F}" type="pres">
      <dgm:prSet presAssocID="{2E40C7AA-B7BC-4B09-AF0F-C1875651CF7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3B991AFF-7B3A-4096-B641-98DBBA5C9A23}" type="pres">
      <dgm:prSet presAssocID="{2E40C7AA-B7BC-4B09-AF0F-C1875651CF70}" presName="spaceRect" presStyleCnt="0"/>
      <dgm:spPr/>
    </dgm:pt>
    <dgm:pt modelId="{C6AF6368-D312-4F60-93DD-0D8641077464}" type="pres">
      <dgm:prSet presAssocID="{2E40C7AA-B7BC-4B09-AF0F-C1875651CF70}" presName="textRect" presStyleLbl="revTx" presStyleIdx="4" presStyleCnt="6">
        <dgm:presLayoutVars>
          <dgm:chMax val="1"/>
          <dgm:chPref val="1"/>
        </dgm:presLayoutVars>
      </dgm:prSet>
      <dgm:spPr/>
    </dgm:pt>
    <dgm:pt modelId="{04989696-D96F-4CFF-88EB-FACDD692D506}" type="pres">
      <dgm:prSet presAssocID="{6BBF953C-102B-4C53-8033-7BA922B87509}" presName="sibTrans" presStyleCnt="0"/>
      <dgm:spPr/>
    </dgm:pt>
    <dgm:pt modelId="{35FA4CAB-46CB-490B-BE19-6B9808106525}" type="pres">
      <dgm:prSet presAssocID="{B0015C86-A9EE-427A-8474-2340387573AE}" presName="compNode" presStyleCnt="0"/>
      <dgm:spPr/>
    </dgm:pt>
    <dgm:pt modelId="{1222E711-195E-42BF-B03C-0B3BE285D55B}" type="pres">
      <dgm:prSet presAssocID="{B0015C86-A9EE-427A-8474-2340387573AE}" presName="iconBgRect" presStyleLbl="bgShp" presStyleIdx="5" presStyleCnt="6"/>
      <dgm:spPr/>
    </dgm:pt>
    <dgm:pt modelId="{9164C3E9-4822-4BD5-BEB1-1CFE0D898131}" type="pres">
      <dgm:prSet presAssocID="{B0015C86-A9EE-427A-8474-2340387573A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EFA46265-4A48-481C-8FB4-FFAC333E8FEC}" type="pres">
      <dgm:prSet presAssocID="{B0015C86-A9EE-427A-8474-2340387573AE}" presName="spaceRect" presStyleCnt="0"/>
      <dgm:spPr/>
    </dgm:pt>
    <dgm:pt modelId="{7533B49E-BD6D-4BFC-8B50-1B98CB913643}" type="pres">
      <dgm:prSet presAssocID="{B0015C86-A9EE-427A-8474-2340387573AE}" presName="textRect" presStyleLbl="revTx" presStyleIdx="5" presStyleCnt="6">
        <dgm:presLayoutVars>
          <dgm:chMax val="1"/>
          <dgm:chPref val="1"/>
        </dgm:presLayoutVars>
      </dgm:prSet>
      <dgm:spPr/>
    </dgm:pt>
  </dgm:ptLst>
  <dgm:cxnLst>
    <dgm:cxn modelId="{A3003F16-B6A3-4C4B-A47B-AA8366508345}" srcId="{3E7A08BF-84C4-44D7-BC26-63FE31E54A84}" destId="{628500A2-FF29-49D5-857A-B5129895C399}" srcOrd="1" destOrd="0" parTransId="{3375EFF2-7C2C-476C-A1BD-ACDF907D698C}" sibTransId="{61DC76ED-D00F-4BBE-A1BE-9A4ECB8B21E3}"/>
    <dgm:cxn modelId="{9DADC517-AA4A-4A03-91F1-381C3CEDAD42}" srcId="{3E7A08BF-84C4-44D7-BC26-63FE31E54A84}" destId="{7E6049F4-3376-4C3E-8227-A62319086EC8}" srcOrd="3" destOrd="0" parTransId="{FCEC6E38-8784-42CD-B202-B8BAC8E5E8B7}" sibTransId="{151CAE37-F713-4C86-B113-9B0C07F353B8}"/>
    <dgm:cxn modelId="{DCBCB526-986B-4D4D-84C6-4F63A871F539}" srcId="{3E7A08BF-84C4-44D7-BC26-63FE31E54A84}" destId="{DCC8A49A-DCD0-44D8-B1B5-62C3470B3B2F}" srcOrd="0" destOrd="0" parTransId="{0F3E770C-DEEF-4843-ADE7-62C81DEF105B}" sibTransId="{6D8DD026-E02A-4DEC-96E3-115DE266C8CA}"/>
    <dgm:cxn modelId="{15448E3D-1022-4211-9824-0949306EE1D0}" type="presOf" srcId="{2E40C7AA-B7BC-4B09-AF0F-C1875651CF70}" destId="{C6AF6368-D312-4F60-93DD-0D8641077464}" srcOrd="0" destOrd="0" presId="urn:microsoft.com/office/officeart/2018/5/layout/IconCircleLabelList"/>
    <dgm:cxn modelId="{A84DD44A-56EB-4486-BDA9-42559D9901F8}" srcId="{3E7A08BF-84C4-44D7-BC26-63FE31E54A84}" destId="{B0015C86-A9EE-427A-8474-2340387573AE}" srcOrd="5" destOrd="0" parTransId="{0D54E335-0596-44A7-9D61-5E1CFE15F64E}" sibTransId="{DC2B3AE4-028E-495A-86B1-C00B44A52B4D}"/>
    <dgm:cxn modelId="{834AE66B-E11B-49BD-8401-471054A02128}" type="presOf" srcId="{7E6049F4-3376-4C3E-8227-A62319086EC8}" destId="{B6FC597E-3236-43F3-97AF-84E5DDE39881}" srcOrd="0" destOrd="0" presId="urn:microsoft.com/office/officeart/2018/5/layout/IconCircleLabelList"/>
    <dgm:cxn modelId="{FC157A7B-2A40-4CB3-992A-54DD6253727A}" type="presOf" srcId="{3E7A08BF-84C4-44D7-BC26-63FE31E54A84}" destId="{CDECEBE9-7B82-41CF-BA36-2A8E807F8D3D}" srcOrd="0" destOrd="0" presId="urn:microsoft.com/office/officeart/2018/5/layout/IconCircleLabelList"/>
    <dgm:cxn modelId="{7FB1D78E-0C00-4507-869C-D23C432AB217}" srcId="{3E7A08BF-84C4-44D7-BC26-63FE31E54A84}" destId="{A2981177-FD0A-4764-8CE9-58AB0EFA02C7}" srcOrd="2" destOrd="0" parTransId="{E76D82DB-0BD0-45FF-A30C-78DF8F6A2E6F}" sibTransId="{0DD28BA4-F30B-4351-A0D6-DD1D4A401428}"/>
    <dgm:cxn modelId="{57FB7391-2608-4214-B990-7B309BC76FAB}" type="presOf" srcId="{A2981177-FD0A-4764-8CE9-58AB0EFA02C7}" destId="{C311F368-2E66-431A-AF7E-957350DEA1F7}" srcOrd="0" destOrd="0" presId="urn:microsoft.com/office/officeart/2018/5/layout/IconCircleLabelList"/>
    <dgm:cxn modelId="{4D2AA59A-25BE-4C33-BD62-97D3C1968B96}" type="presOf" srcId="{B0015C86-A9EE-427A-8474-2340387573AE}" destId="{7533B49E-BD6D-4BFC-8B50-1B98CB913643}" srcOrd="0" destOrd="0" presId="urn:microsoft.com/office/officeart/2018/5/layout/IconCircleLabelList"/>
    <dgm:cxn modelId="{2B2F8CB0-57BA-44A0-8B85-33DB04D9656F}" type="presOf" srcId="{628500A2-FF29-49D5-857A-B5129895C399}" destId="{83FCA61A-A42D-4C77-B0A3-5377648CDFEA}" srcOrd="0" destOrd="0" presId="urn:microsoft.com/office/officeart/2018/5/layout/IconCircleLabelList"/>
    <dgm:cxn modelId="{636285C0-F466-4561-90EB-5DF44AB5D787}" srcId="{3E7A08BF-84C4-44D7-BC26-63FE31E54A84}" destId="{2E40C7AA-B7BC-4B09-AF0F-C1875651CF70}" srcOrd="4" destOrd="0" parTransId="{46D893C9-2491-4D95-8E3E-7606D2D1443A}" sibTransId="{6BBF953C-102B-4C53-8033-7BA922B87509}"/>
    <dgm:cxn modelId="{C491DEC3-FBB7-4567-B60D-4325FAF0B759}" type="presOf" srcId="{DCC8A49A-DCD0-44D8-B1B5-62C3470B3B2F}" destId="{1EAA2D59-D17B-4129-809A-168D8D1F98A2}" srcOrd="0" destOrd="0" presId="urn:microsoft.com/office/officeart/2018/5/layout/IconCircleLabelList"/>
    <dgm:cxn modelId="{85B62347-893D-4E0F-BB8F-9419802E079D}" type="presParOf" srcId="{CDECEBE9-7B82-41CF-BA36-2A8E807F8D3D}" destId="{B73A568E-19F6-424E-ADE2-7DA730EF6B8B}" srcOrd="0" destOrd="0" presId="urn:microsoft.com/office/officeart/2018/5/layout/IconCircleLabelList"/>
    <dgm:cxn modelId="{4B519A51-A871-45FD-A68A-46A6C0EFFD16}" type="presParOf" srcId="{B73A568E-19F6-424E-ADE2-7DA730EF6B8B}" destId="{3297D700-C49E-4F9E-852A-FA42BB206C9B}" srcOrd="0" destOrd="0" presId="urn:microsoft.com/office/officeart/2018/5/layout/IconCircleLabelList"/>
    <dgm:cxn modelId="{D382AC32-F473-464D-B729-874AF7813F1E}" type="presParOf" srcId="{B73A568E-19F6-424E-ADE2-7DA730EF6B8B}" destId="{C271E0C8-0CDD-428F-8646-BDCFD3D86AFB}" srcOrd="1" destOrd="0" presId="urn:microsoft.com/office/officeart/2018/5/layout/IconCircleLabelList"/>
    <dgm:cxn modelId="{177B1A47-66C6-437C-9D7D-ADAD23FB4457}" type="presParOf" srcId="{B73A568E-19F6-424E-ADE2-7DA730EF6B8B}" destId="{BDC18D82-5754-4E56-9C2D-981D89059C2F}" srcOrd="2" destOrd="0" presId="urn:microsoft.com/office/officeart/2018/5/layout/IconCircleLabelList"/>
    <dgm:cxn modelId="{51EC28CD-0F01-4840-9E16-734A73F13563}" type="presParOf" srcId="{B73A568E-19F6-424E-ADE2-7DA730EF6B8B}" destId="{1EAA2D59-D17B-4129-809A-168D8D1F98A2}" srcOrd="3" destOrd="0" presId="urn:microsoft.com/office/officeart/2018/5/layout/IconCircleLabelList"/>
    <dgm:cxn modelId="{7FABE668-A7D7-4107-A3D6-AAC305DDECFF}" type="presParOf" srcId="{CDECEBE9-7B82-41CF-BA36-2A8E807F8D3D}" destId="{D0D886E6-BA5E-4E4C-855C-FC83774E98BF}" srcOrd="1" destOrd="0" presId="urn:microsoft.com/office/officeart/2018/5/layout/IconCircleLabelList"/>
    <dgm:cxn modelId="{552ECAB4-C5A2-4FE9-BE3F-F17ED2D38622}" type="presParOf" srcId="{CDECEBE9-7B82-41CF-BA36-2A8E807F8D3D}" destId="{25FBE7DB-B1EF-4F6E-A6C1-7CFF48FB3FA1}" srcOrd="2" destOrd="0" presId="urn:microsoft.com/office/officeart/2018/5/layout/IconCircleLabelList"/>
    <dgm:cxn modelId="{9E74F7A7-BAB1-4C61-BEBE-15AC82BA649C}" type="presParOf" srcId="{25FBE7DB-B1EF-4F6E-A6C1-7CFF48FB3FA1}" destId="{A887CC76-2A72-4C4D-B0CF-AD78CCCFA4FD}" srcOrd="0" destOrd="0" presId="urn:microsoft.com/office/officeart/2018/5/layout/IconCircleLabelList"/>
    <dgm:cxn modelId="{1D4A5830-2E97-4F9C-8215-49F013B8E3A9}" type="presParOf" srcId="{25FBE7DB-B1EF-4F6E-A6C1-7CFF48FB3FA1}" destId="{8F74587E-5C13-4C5D-B7A2-905920188CC6}" srcOrd="1" destOrd="0" presId="urn:microsoft.com/office/officeart/2018/5/layout/IconCircleLabelList"/>
    <dgm:cxn modelId="{D6E441D9-A17D-4102-8B3D-6B78A44862DB}" type="presParOf" srcId="{25FBE7DB-B1EF-4F6E-A6C1-7CFF48FB3FA1}" destId="{6ACBEF9A-7FD4-4926-A02D-1D1AC9D26710}" srcOrd="2" destOrd="0" presId="urn:microsoft.com/office/officeart/2018/5/layout/IconCircleLabelList"/>
    <dgm:cxn modelId="{92DA9917-BEDB-449A-9100-638069E59300}" type="presParOf" srcId="{25FBE7DB-B1EF-4F6E-A6C1-7CFF48FB3FA1}" destId="{83FCA61A-A42D-4C77-B0A3-5377648CDFEA}" srcOrd="3" destOrd="0" presId="urn:microsoft.com/office/officeart/2018/5/layout/IconCircleLabelList"/>
    <dgm:cxn modelId="{0124458F-186B-4E0F-81AE-0815A548B167}" type="presParOf" srcId="{CDECEBE9-7B82-41CF-BA36-2A8E807F8D3D}" destId="{31FEE583-AC47-4D1B-80CA-FAD9B1563DF3}" srcOrd="3" destOrd="0" presId="urn:microsoft.com/office/officeart/2018/5/layout/IconCircleLabelList"/>
    <dgm:cxn modelId="{4AD1FC6D-1CBF-46B0-9267-AAD6D1F81067}" type="presParOf" srcId="{CDECEBE9-7B82-41CF-BA36-2A8E807F8D3D}" destId="{F1549A02-7E7D-4B7A-B68C-4AF190E14BBF}" srcOrd="4" destOrd="0" presId="urn:microsoft.com/office/officeart/2018/5/layout/IconCircleLabelList"/>
    <dgm:cxn modelId="{E7027885-27A5-49C4-8843-B0331691C754}" type="presParOf" srcId="{F1549A02-7E7D-4B7A-B68C-4AF190E14BBF}" destId="{82DADC6C-1F86-43BA-8B4B-464265B7931C}" srcOrd="0" destOrd="0" presId="urn:microsoft.com/office/officeart/2018/5/layout/IconCircleLabelList"/>
    <dgm:cxn modelId="{66321B8E-73E7-4727-BBA5-8F2EB6F565DE}" type="presParOf" srcId="{F1549A02-7E7D-4B7A-B68C-4AF190E14BBF}" destId="{464FC3C0-BABF-4261-9CC6-22E3D3E81494}" srcOrd="1" destOrd="0" presId="urn:microsoft.com/office/officeart/2018/5/layout/IconCircleLabelList"/>
    <dgm:cxn modelId="{43235B1E-CD64-4025-9D5F-408FACCC1F45}" type="presParOf" srcId="{F1549A02-7E7D-4B7A-B68C-4AF190E14BBF}" destId="{3159630F-57FC-49F5-B422-BBC2D96ACFE8}" srcOrd="2" destOrd="0" presId="urn:microsoft.com/office/officeart/2018/5/layout/IconCircleLabelList"/>
    <dgm:cxn modelId="{075D12D3-9AFB-4943-A075-6A6969C3707D}" type="presParOf" srcId="{F1549A02-7E7D-4B7A-B68C-4AF190E14BBF}" destId="{C311F368-2E66-431A-AF7E-957350DEA1F7}" srcOrd="3" destOrd="0" presId="urn:microsoft.com/office/officeart/2018/5/layout/IconCircleLabelList"/>
    <dgm:cxn modelId="{DE7029C6-AD8C-40C1-B48B-8B0326C32C01}" type="presParOf" srcId="{CDECEBE9-7B82-41CF-BA36-2A8E807F8D3D}" destId="{1047F5FA-63D3-438D-A7E0-6626FD0C5160}" srcOrd="5" destOrd="0" presId="urn:microsoft.com/office/officeart/2018/5/layout/IconCircleLabelList"/>
    <dgm:cxn modelId="{AF695E44-F5BB-4C0E-9359-B7165B52F599}" type="presParOf" srcId="{CDECEBE9-7B82-41CF-BA36-2A8E807F8D3D}" destId="{3C1999AB-1443-43F3-8537-DD5D4F5D4DAE}" srcOrd="6" destOrd="0" presId="urn:microsoft.com/office/officeart/2018/5/layout/IconCircleLabelList"/>
    <dgm:cxn modelId="{7FB5B5C7-8925-425E-B15B-F3299396C412}" type="presParOf" srcId="{3C1999AB-1443-43F3-8537-DD5D4F5D4DAE}" destId="{0AE92E26-0D14-40FB-A02C-FF9FD4A38942}" srcOrd="0" destOrd="0" presId="urn:microsoft.com/office/officeart/2018/5/layout/IconCircleLabelList"/>
    <dgm:cxn modelId="{007924C7-4B4D-4E41-A7AA-CA88E5FC5DE9}" type="presParOf" srcId="{3C1999AB-1443-43F3-8537-DD5D4F5D4DAE}" destId="{CFE80332-513D-4924-ADF4-E7ECA1C0B0FF}" srcOrd="1" destOrd="0" presId="urn:microsoft.com/office/officeart/2018/5/layout/IconCircleLabelList"/>
    <dgm:cxn modelId="{46AAE00F-4C0C-453B-AB7B-26D5EFB62872}" type="presParOf" srcId="{3C1999AB-1443-43F3-8537-DD5D4F5D4DAE}" destId="{463ED39C-CCE0-4885-888C-B7EE3B05CC5F}" srcOrd="2" destOrd="0" presId="urn:microsoft.com/office/officeart/2018/5/layout/IconCircleLabelList"/>
    <dgm:cxn modelId="{1EC2D7DB-2510-4546-870E-94A677B7F9C3}" type="presParOf" srcId="{3C1999AB-1443-43F3-8537-DD5D4F5D4DAE}" destId="{B6FC597E-3236-43F3-97AF-84E5DDE39881}" srcOrd="3" destOrd="0" presId="urn:microsoft.com/office/officeart/2018/5/layout/IconCircleLabelList"/>
    <dgm:cxn modelId="{D4F03B5F-2C59-4556-A15B-77AFC93225A8}" type="presParOf" srcId="{CDECEBE9-7B82-41CF-BA36-2A8E807F8D3D}" destId="{553E4154-B3A4-43F0-87A6-05079112D83B}" srcOrd="7" destOrd="0" presId="urn:microsoft.com/office/officeart/2018/5/layout/IconCircleLabelList"/>
    <dgm:cxn modelId="{C130257D-7EF5-4DBA-81D0-FAB8BA8260A2}" type="presParOf" srcId="{CDECEBE9-7B82-41CF-BA36-2A8E807F8D3D}" destId="{732E564E-43D8-4DA4-864E-69E8D7C2FE70}" srcOrd="8" destOrd="0" presId="urn:microsoft.com/office/officeart/2018/5/layout/IconCircleLabelList"/>
    <dgm:cxn modelId="{B5E3EAA7-C5BD-4D9B-B858-3F04944776B4}" type="presParOf" srcId="{732E564E-43D8-4DA4-864E-69E8D7C2FE70}" destId="{FAB6A644-E738-48DA-847F-EA79EDD0E9D1}" srcOrd="0" destOrd="0" presId="urn:microsoft.com/office/officeart/2018/5/layout/IconCircleLabelList"/>
    <dgm:cxn modelId="{ECA529C2-DA4C-4197-8073-546E5761E5BA}" type="presParOf" srcId="{732E564E-43D8-4DA4-864E-69E8D7C2FE70}" destId="{3A112E61-23CD-4375-8E21-621AAE23959F}" srcOrd="1" destOrd="0" presId="urn:microsoft.com/office/officeart/2018/5/layout/IconCircleLabelList"/>
    <dgm:cxn modelId="{FF8E0096-7433-4EEF-B527-5747AA33FE18}" type="presParOf" srcId="{732E564E-43D8-4DA4-864E-69E8D7C2FE70}" destId="{3B991AFF-7B3A-4096-B641-98DBBA5C9A23}" srcOrd="2" destOrd="0" presId="urn:microsoft.com/office/officeart/2018/5/layout/IconCircleLabelList"/>
    <dgm:cxn modelId="{3B56712B-4794-431D-B02B-219A1267FD94}" type="presParOf" srcId="{732E564E-43D8-4DA4-864E-69E8D7C2FE70}" destId="{C6AF6368-D312-4F60-93DD-0D8641077464}" srcOrd="3" destOrd="0" presId="urn:microsoft.com/office/officeart/2018/5/layout/IconCircleLabelList"/>
    <dgm:cxn modelId="{196F9E02-6B95-4F77-9C5A-73C152AEA1CE}" type="presParOf" srcId="{CDECEBE9-7B82-41CF-BA36-2A8E807F8D3D}" destId="{04989696-D96F-4CFF-88EB-FACDD692D506}" srcOrd="9" destOrd="0" presId="urn:microsoft.com/office/officeart/2018/5/layout/IconCircleLabelList"/>
    <dgm:cxn modelId="{2C34E7AE-7436-462B-B954-F8D888201E61}" type="presParOf" srcId="{CDECEBE9-7B82-41CF-BA36-2A8E807F8D3D}" destId="{35FA4CAB-46CB-490B-BE19-6B9808106525}" srcOrd="10" destOrd="0" presId="urn:microsoft.com/office/officeart/2018/5/layout/IconCircleLabelList"/>
    <dgm:cxn modelId="{422A5DC1-78BB-488A-BE3A-8E5AC3BA8B43}" type="presParOf" srcId="{35FA4CAB-46CB-490B-BE19-6B9808106525}" destId="{1222E711-195E-42BF-B03C-0B3BE285D55B}" srcOrd="0" destOrd="0" presId="urn:microsoft.com/office/officeart/2018/5/layout/IconCircleLabelList"/>
    <dgm:cxn modelId="{E0899BBC-1955-43B5-AA31-B1F9BDDCCB6E}" type="presParOf" srcId="{35FA4CAB-46CB-490B-BE19-6B9808106525}" destId="{9164C3E9-4822-4BD5-BEB1-1CFE0D898131}" srcOrd="1" destOrd="0" presId="urn:microsoft.com/office/officeart/2018/5/layout/IconCircleLabelList"/>
    <dgm:cxn modelId="{00956309-5B68-48CB-B109-4202E103568A}" type="presParOf" srcId="{35FA4CAB-46CB-490B-BE19-6B9808106525}" destId="{EFA46265-4A48-481C-8FB4-FFAC333E8FEC}" srcOrd="2" destOrd="0" presId="urn:microsoft.com/office/officeart/2018/5/layout/IconCircleLabelList"/>
    <dgm:cxn modelId="{FE649C31-7828-4B5C-B6E5-F594BA294F80}" type="presParOf" srcId="{35FA4CAB-46CB-490B-BE19-6B9808106525}" destId="{7533B49E-BD6D-4BFC-8B50-1B98CB91364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CBCED7-16E3-42A9-8C68-9F4E3C44BFA0}"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698D73FB-063E-4D65-B561-6A78ABAE0F08}">
      <dgm:prSet/>
      <dgm:spPr/>
      <dgm:t>
        <a:bodyPr/>
        <a:lstStyle/>
        <a:p>
          <a:r>
            <a:rPr lang="en-GB"/>
            <a:t>The data was collected and cleaned by removing rows with multiple cores and payloads, enriching it with information about landing outcomes, launch sites, and core characteristics</a:t>
          </a:r>
          <a:endParaRPr lang="en-US"/>
        </a:p>
      </dgm:t>
    </dgm:pt>
    <dgm:pt modelId="{474BDA84-B15A-4FDE-B8D9-18210C30C192}" type="parTrans" cxnId="{904653B7-81E9-4D18-8D7B-118FC28EA0E5}">
      <dgm:prSet/>
      <dgm:spPr/>
      <dgm:t>
        <a:bodyPr/>
        <a:lstStyle/>
        <a:p>
          <a:endParaRPr lang="en-US"/>
        </a:p>
      </dgm:t>
    </dgm:pt>
    <dgm:pt modelId="{68B75BDE-75AB-42FC-B24A-EB3CBD49F3FA}" type="sibTrans" cxnId="{904653B7-81E9-4D18-8D7B-118FC28EA0E5}">
      <dgm:prSet/>
      <dgm:spPr/>
      <dgm:t>
        <a:bodyPr/>
        <a:lstStyle/>
        <a:p>
          <a:endParaRPr lang="en-US"/>
        </a:p>
      </dgm:t>
    </dgm:pt>
    <dgm:pt modelId="{15ECF22C-4C2D-4B17-A26A-31D123FC16B2}">
      <dgm:prSet/>
      <dgm:spPr/>
      <dgm:t>
        <a:bodyPr/>
        <a:lstStyle/>
        <a:p>
          <a:r>
            <a:rPr lang="en-GB"/>
            <a:t>Missing values were handled by replacing NaN values in the Payload Mass column with the mean. The analysis focused on Falcon-9 launches, with data from four launch sites: CCAFS LC-40, VAFB SLC-4E, KSC LC-39A, and CCAFS SLC-40</a:t>
          </a:r>
          <a:endParaRPr lang="en-US"/>
        </a:p>
      </dgm:t>
    </dgm:pt>
    <dgm:pt modelId="{B0EF3678-4FDE-4EA6-AF34-BF8F984E96BB}" type="parTrans" cxnId="{0AE432C0-566A-4157-8AD9-B57F8A66E977}">
      <dgm:prSet/>
      <dgm:spPr/>
      <dgm:t>
        <a:bodyPr/>
        <a:lstStyle/>
        <a:p>
          <a:endParaRPr lang="en-US"/>
        </a:p>
      </dgm:t>
    </dgm:pt>
    <dgm:pt modelId="{6AD80E12-A011-49BA-AB42-4E2717817745}" type="sibTrans" cxnId="{0AE432C0-566A-4157-8AD9-B57F8A66E977}">
      <dgm:prSet/>
      <dgm:spPr/>
      <dgm:t>
        <a:bodyPr/>
        <a:lstStyle/>
        <a:p>
          <a:endParaRPr lang="en-US"/>
        </a:p>
      </dgm:t>
    </dgm:pt>
    <dgm:pt modelId="{959353D7-779B-49F5-8782-4624D9E9A4FB}">
      <dgm:prSet/>
      <dgm:spPr/>
      <dgm:t>
        <a:bodyPr/>
        <a:lstStyle/>
        <a:p>
          <a:r>
            <a:rPr lang="en-GB"/>
            <a:t>Key findings include the highest success count at CCAFS LC-40 (46.4%) and the highest success ratio at KSC LC-39A (76.9%). The 5000-7000 kg payload range had the highest failure rate, while the 2500-7000 kg range had the highest success rate.</a:t>
          </a:r>
          <a:endParaRPr lang="en-US"/>
        </a:p>
      </dgm:t>
    </dgm:pt>
    <dgm:pt modelId="{3A7C1720-3555-4A37-BD68-B78426CB4BE6}" type="parTrans" cxnId="{0754AF2A-0E86-4DF1-AF9B-556BB9AD5A12}">
      <dgm:prSet/>
      <dgm:spPr/>
      <dgm:t>
        <a:bodyPr/>
        <a:lstStyle/>
        <a:p>
          <a:endParaRPr lang="en-US"/>
        </a:p>
      </dgm:t>
    </dgm:pt>
    <dgm:pt modelId="{C3AFEAB7-E964-4174-80CB-FBE6B9270405}" type="sibTrans" cxnId="{0754AF2A-0E86-4DF1-AF9B-556BB9AD5A12}">
      <dgm:prSet/>
      <dgm:spPr/>
      <dgm:t>
        <a:bodyPr/>
        <a:lstStyle/>
        <a:p>
          <a:endParaRPr lang="en-US"/>
        </a:p>
      </dgm:t>
    </dgm:pt>
    <dgm:pt modelId="{FCD8DB0C-EF4A-4D1E-8B0B-6FA997CC3081}">
      <dgm:prSet/>
      <dgm:spPr/>
      <dgm:t>
        <a:bodyPr/>
        <a:lstStyle/>
        <a:p>
          <a:r>
            <a:rPr lang="en-GB"/>
            <a:t>The ‘FT’ booster version achieved the best success rate, and SVM performed the best with 83.3% accuracy</a:t>
          </a:r>
          <a:endParaRPr lang="en-US"/>
        </a:p>
      </dgm:t>
    </dgm:pt>
    <dgm:pt modelId="{39A405E2-0D03-4D18-89A9-150B4E44C016}" type="parTrans" cxnId="{CC2E5BB2-F7FF-44AA-9017-87921AC368A3}">
      <dgm:prSet/>
      <dgm:spPr/>
      <dgm:t>
        <a:bodyPr/>
        <a:lstStyle/>
        <a:p>
          <a:endParaRPr lang="en-US"/>
        </a:p>
      </dgm:t>
    </dgm:pt>
    <dgm:pt modelId="{ADFFB1CB-1DB1-41E3-B219-35D388A57F20}" type="sibTrans" cxnId="{CC2E5BB2-F7FF-44AA-9017-87921AC368A3}">
      <dgm:prSet/>
      <dgm:spPr/>
      <dgm:t>
        <a:bodyPr/>
        <a:lstStyle/>
        <a:p>
          <a:endParaRPr lang="en-US"/>
        </a:p>
      </dgm:t>
    </dgm:pt>
    <dgm:pt modelId="{23A3A55B-C27F-4FDA-A60A-FE34F7D70AA3}">
      <dgm:prSet/>
      <dgm:spPr/>
      <dgm:t>
        <a:bodyPr/>
        <a:lstStyle/>
        <a:p>
          <a:r>
            <a:rPr lang="en-GB"/>
            <a:t>The key methodologies used in this project involve data collection, exploratory data analysis, machine learning, hyperparameter tuning, and model evaluation. </a:t>
          </a:r>
          <a:endParaRPr lang="en-US"/>
        </a:p>
      </dgm:t>
    </dgm:pt>
    <dgm:pt modelId="{58D40C3E-6FA3-46F8-A452-FAEEE969EB84}" type="parTrans" cxnId="{5892EA72-8261-4E36-9F50-6B5A8377AB6B}">
      <dgm:prSet/>
      <dgm:spPr/>
      <dgm:t>
        <a:bodyPr/>
        <a:lstStyle/>
        <a:p>
          <a:endParaRPr lang="en-US"/>
        </a:p>
      </dgm:t>
    </dgm:pt>
    <dgm:pt modelId="{7DC79502-9D46-4A71-8E7B-84BA428F8AAD}" type="sibTrans" cxnId="{5892EA72-8261-4E36-9F50-6B5A8377AB6B}">
      <dgm:prSet/>
      <dgm:spPr/>
      <dgm:t>
        <a:bodyPr/>
        <a:lstStyle/>
        <a:p>
          <a:endParaRPr lang="en-US"/>
        </a:p>
      </dgm:t>
    </dgm:pt>
    <dgm:pt modelId="{8D6AB56D-0105-4128-90CE-B265BFCD1FAA}">
      <dgm:prSet/>
      <dgm:spPr/>
      <dgm:t>
        <a:bodyPr/>
        <a:lstStyle/>
        <a:p>
          <a:r>
            <a:rPr lang="en-GB"/>
            <a:t>The end goal is to build a predictive model to determine Falcon 9's first-stage landing success, which can be applied to make data-driven business decisions regarding cost savings, bidding, and reducing launch risks.</a:t>
          </a:r>
          <a:endParaRPr lang="en-US"/>
        </a:p>
      </dgm:t>
    </dgm:pt>
    <dgm:pt modelId="{ED887C95-BC93-4959-A8A6-5B4E0A059AA3}" type="parTrans" cxnId="{01C35F67-3D26-41D3-9BBF-7D72EB1AAC25}">
      <dgm:prSet/>
      <dgm:spPr/>
      <dgm:t>
        <a:bodyPr/>
        <a:lstStyle/>
        <a:p>
          <a:endParaRPr lang="en-US"/>
        </a:p>
      </dgm:t>
    </dgm:pt>
    <dgm:pt modelId="{82F71DB2-629E-446E-8810-7CB8465110BC}" type="sibTrans" cxnId="{01C35F67-3D26-41D3-9BBF-7D72EB1AAC25}">
      <dgm:prSet/>
      <dgm:spPr/>
      <dgm:t>
        <a:bodyPr/>
        <a:lstStyle/>
        <a:p>
          <a:endParaRPr lang="en-US"/>
        </a:p>
      </dgm:t>
    </dgm:pt>
    <dgm:pt modelId="{F59FED17-CA3C-457B-9694-6928AC59A6AE}" type="pres">
      <dgm:prSet presAssocID="{F3CBCED7-16E3-42A9-8C68-9F4E3C44BFA0}" presName="diagram" presStyleCnt="0">
        <dgm:presLayoutVars>
          <dgm:dir/>
          <dgm:resizeHandles val="exact"/>
        </dgm:presLayoutVars>
      </dgm:prSet>
      <dgm:spPr/>
    </dgm:pt>
    <dgm:pt modelId="{7940D99B-9864-4C7B-B5B0-94CA65CA24E5}" type="pres">
      <dgm:prSet presAssocID="{698D73FB-063E-4D65-B561-6A78ABAE0F08}" presName="node" presStyleLbl="node1" presStyleIdx="0" presStyleCnt="6">
        <dgm:presLayoutVars>
          <dgm:bulletEnabled val="1"/>
        </dgm:presLayoutVars>
      </dgm:prSet>
      <dgm:spPr/>
    </dgm:pt>
    <dgm:pt modelId="{A5605B33-EA8C-468B-93B8-1EC35434B037}" type="pres">
      <dgm:prSet presAssocID="{68B75BDE-75AB-42FC-B24A-EB3CBD49F3FA}" presName="sibTrans" presStyleCnt="0"/>
      <dgm:spPr/>
    </dgm:pt>
    <dgm:pt modelId="{1A2356C9-BE0D-42FE-A8D5-E878E2DE5EAF}" type="pres">
      <dgm:prSet presAssocID="{15ECF22C-4C2D-4B17-A26A-31D123FC16B2}" presName="node" presStyleLbl="node1" presStyleIdx="1" presStyleCnt="6">
        <dgm:presLayoutVars>
          <dgm:bulletEnabled val="1"/>
        </dgm:presLayoutVars>
      </dgm:prSet>
      <dgm:spPr/>
    </dgm:pt>
    <dgm:pt modelId="{3595D5AD-A9A4-4A67-8E6D-2FED2D8A636C}" type="pres">
      <dgm:prSet presAssocID="{6AD80E12-A011-49BA-AB42-4E2717817745}" presName="sibTrans" presStyleCnt="0"/>
      <dgm:spPr/>
    </dgm:pt>
    <dgm:pt modelId="{C2686A35-001D-47E3-A15D-6EEEC82C7F31}" type="pres">
      <dgm:prSet presAssocID="{959353D7-779B-49F5-8782-4624D9E9A4FB}" presName="node" presStyleLbl="node1" presStyleIdx="2" presStyleCnt="6">
        <dgm:presLayoutVars>
          <dgm:bulletEnabled val="1"/>
        </dgm:presLayoutVars>
      </dgm:prSet>
      <dgm:spPr/>
    </dgm:pt>
    <dgm:pt modelId="{951278A2-EFF3-4BD0-941A-EF0E7A85BF80}" type="pres">
      <dgm:prSet presAssocID="{C3AFEAB7-E964-4174-80CB-FBE6B9270405}" presName="sibTrans" presStyleCnt="0"/>
      <dgm:spPr/>
    </dgm:pt>
    <dgm:pt modelId="{77D4FB66-3AF9-4CE2-AD9C-529D0AAA0E87}" type="pres">
      <dgm:prSet presAssocID="{FCD8DB0C-EF4A-4D1E-8B0B-6FA997CC3081}" presName="node" presStyleLbl="node1" presStyleIdx="3" presStyleCnt="6">
        <dgm:presLayoutVars>
          <dgm:bulletEnabled val="1"/>
        </dgm:presLayoutVars>
      </dgm:prSet>
      <dgm:spPr/>
    </dgm:pt>
    <dgm:pt modelId="{CACBC40A-04F5-4ED6-A964-3FC24790C7EF}" type="pres">
      <dgm:prSet presAssocID="{ADFFB1CB-1DB1-41E3-B219-35D388A57F20}" presName="sibTrans" presStyleCnt="0"/>
      <dgm:spPr/>
    </dgm:pt>
    <dgm:pt modelId="{98B050B9-448A-42A6-911A-0B455BA4330F}" type="pres">
      <dgm:prSet presAssocID="{23A3A55B-C27F-4FDA-A60A-FE34F7D70AA3}" presName="node" presStyleLbl="node1" presStyleIdx="4" presStyleCnt="6">
        <dgm:presLayoutVars>
          <dgm:bulletEnabled val="1"/>
        </dgm:presLayoutVars>
      </dgm:prSet>
      <dgm:spPr/>
    </dgm:pt>
    <dgm:pt modelId="{E7B3C532-B6F2-44BD-9964-1345C5D37ECC}" type="pres">
      <dgm:prSet presAssocID="{7DC79502-9D46-4A71-8E7B-84BA428F8AAD}" presName="sibTrans" presStyleCnt="0"/>
      <dgm:spPr/>
    </dgm:pt>
    <dgm:pt modelId="{DED883DB-E4BD-4D48-A3CB-B54A1A8D0ABD}" type="pres">
      <dgm:prSet presAssocID="{8D6AB56D-0105-4128-90CE-B265BFCD1FAA}" presName="node" presStyleLbl="node1" presStyleIdx="5" presStyleCnt="6">
        <dgm:presLayoutVars>
          <dgm:bulletEnabled val="1"/>
        </dgm:presLayoutVars>
      </dgm:prSet>
      <dgm:spPr/>
    </dgm:pt>
  </dgm:ptLst>
  <dgm:cxnLst>
    <dgm:cxn modelId="{6C59772A-4E39-4F26-9709-A982A3FCF3B2}" type="presOf" srcId="{8D6AB56D-0105-4128-90CE-B265BFCD1FAA}" destId="{DED883DB-E4BD-4D48-A3CB-B54A1A8D0ABD}" srcOrd="0" destOrd="0" presId="urn:microsoft.com/office/officeart/2005/8/layout/default"/>
    <dgm:cxn modelId="{0754AF2A-0E86-4DF1-AF9B-556BB9AD5A12}" srcId="{F3CBCED7-16E3-42A9-8C68-9F4E3C44BFA0}" destId="{959353D7-779B-49F5-8782-4624D9E9A4FB}" srcOrd="2" destOrd="0" parTransId="{3A7C1720-3555-4A37-BD68-B78426CB4BE6}" sibTransId="{C3AFEAB7-E964-4174-80CB-FBE6B9270405}"/>
    <dgm:cxn modelId="{8893F336-13F9-4C64-B105-1269FD959704}" type="presOf" srcId="{FCD8DB0C-EF4A-4D1E-8B0B-6FA997CC3081}" destId="{77D4FB66-3AF9-4CE2-AD9C-529D0AAA0E87}" srcOrd="0" destOrd="0" presId="urn:microsoft.com/office/officeart/2005/8/layout/default"/>
    <dgm:cxn modelId="{01C35F67-3D26-41D3-9BBF-7D72EB1AAC25}" srcId="{F3CBCED7-16E3-42A9-8C68-9F4E3C44BFA0}" destId="{8D6AB56D-0105-4128-90CE-B265BFCD1FAA}" srcOrd="5" destOrd="0" parTransId="{ED887C95-BC93-4959-A8A6-5B4E0A059AA3}" sibTransId="{82F71DB2-629E-446E-8810-7CB8465110BC}"/>
    <dgm:cxn modelId="{5892EA72-8261-4E36-9F50-6B5A8377AB6B}" srcId="{F3CBCED7-16E3-42A9-8C68-9F4E3C44BFA0}" destId="{23A3A55B-C27F-4FDA-A60A-FE34F7D70AA3}" srcOrd="4" destOrd="0" parTransId="{58D40C3E-6FA3-46F8-A452-FAEEE969EB84}" sibTransId="{7DC79502-9D46-4A71-8E7B-84BA428F8AAD}"/>
    <dgm:cxn modelId="{453E91A1-0D6A-4183-AF15-57677731FF65}" type="presOf" srcId="{698D73FB-063E-4D65-B561-6A78ABAE0F08}" destId="{7940D99B-9864-4C7B-B5B0-94CA65CA24E5}" srcOrd="0" destOrd="0" presId="urn:microsoft.com/office/officeart/2005/8/layout/default"/>
    <dgm:cxn modelId="{1A036DB1-9E68-4644-A47C-2762F4C33161}" type="presOf" srcId="{F3CBCED7-16E3-42A9-8C68-9F4E3C44BFA0}" destId="{F59FED17-CA3C-457B-9694-6928AC59A6AE}" srcOrd="0" destOrd="0" presId="urn:microsoft.com/office/officeart/2005/8/layout/default"/>
    <dgm:cxn modelId="{CC2E5BB2-F7FF-44AA-9017-87921AC368A3}" srcId="{F3CBCED7-16E3-42A9-8C68-9F4E3C44BFA0}" destId="{FCD8DB0C-EF4A-4D1E-8B0B-6FA997CC3081}" srcOrd="3" destOrd="0" parTransId="{39A405E2-0D03-4D18-89A9-150B4E44C016}" sibTransId="{ADFFB1CB-1DB1-41E3-B219-35D388A57F20}"/>
    <dgm:cxn modelId="{904653B7-81E9-4D18-8D7B-118FC28EA0E5}" srcId="{F3CBCED7-16E3-42A9-8C68-9F4E3C44BFA0}" destId="{698D73FB-063E-4D65-B561-6A78ABAE0F08}" srcOrd="0" destOrd="0" parTransId="{474BDA84-B15A-4FDE-B8D9-18210C30C192}" sibTransId="{68B75BDE-75AB-42FC-B24A-EB3CBD49F3FA}"/>
    <dgm:cxn modelId="{0AE432C0-566A-4157-8AD9-B57F8A66E977}" srcId="{F3CBCED7-16E3-42A9-8C68-9F4E3C44BFA0}" destId="{15ECF22C-4C2D-4B17-A26A-31D123FC16B2}" srcOrd="1" destOrd="0" parTransId="{B0EF3678-4FDE-4EA6-AF34-BF8F984E96BB}" sibTransId="{6AD80E12-A011-49BA-AB42-4E2717817745}"/>
    <dgm:cxn modelId="{3C8631CB-B14D-42A6-8CB3-35259EE85162}" type="presOf" srcId="{23A3A55B-C27F-4FDA-A60A-FE34F7D70AA3}" destId="{98B050B9-448A-42A6-911A-0B455BA4330F}" srcOrd="0" destOrd="0" presId="urn:microsoft.com/office/officeart/2005/8/layout/default"/>
    <dgm:cxn modelId="{1223BCCE-C3C3-4BDA-9BA4-B36DD78682C5}" type="presOf" srcId="{15ECF22C-4C2D-4B17-A26A-31D123FC16B2}" destId="{1A2356C9-BE0D-42FE-A8D5-E878E2DE5EAF}" srcOrd="0" destOrd="0" presId="urn:microsoft.com/office/officeart/2005/8/layout/default"/>
    <dgm:cxn modelId="{8C4FF0D0-0806-47C8-B597-B3A1F13C8CFA}" type="presOf" srcId="{959353D7-779B-49F5-8782-4624D9E9A4FB}" destId="{C2686A35-001D-47E3-A15D-6EEEC82C7F31}" srcOrd="0" destOrd="0" presId="urn:microsoft.com/office/officeart/2005/8/layout/default"/>
    <dgm:cxn modelId="{E2D5C900-FD85-43F9-BF62-7C0CD6809FA4}" type="presParOf" srcId="{F59FED17-CA3C-457B-9694-6928AC59A6AE}" destId="{7940D99B-9864-4C7B-B5B0-94CA65CA24E5}" srcOrd="0" destOrd="0" presId="urn:microsoft.com/office/officeart/2005/8/layout/default"/>
    <dgm:cxn modelId="{11909FD6-8478-4F12-87E6-BE518C09CA5F}" type="presParOf" srcId="{F59FED17-CA3C-457B-9694-6928AC59A6AE}" destId="{A5605B33-EA8C-468B-93B8-1EC35434B037}" srcOrd="1" destOrd="0" presId="urn:microsoft.com/office/officeart/2005/8/layout/default"/>
    <dgm:cxn modelId="{9CB5EED4-12FA-4F33-9202-3DFE1FFF4F81}" type="presParOf" srcId="{F59FED17-CA3C-457B-9694-6928AC59A6AE}" destId="{1A2356C9-BE0D-42FE-A8D5-E878E2DE5EAF}" srcOrd="2" destOrd="0" presId="urn:microsoft.com/office/officeart/2005/8/layout/default"/>
    <dgm:cxn modelId="{43C9FFCA-C12B-4F1E-B818-D22A99AFA8C8}" type="presParOf" srcId="{F59FED17-CA3C-457B-9694-6928AC59A6AE}" destId="{3595D5AD-A9A4-4A67-8E6D-2FED2D8A636C}" srcOrd="3" destOrd="0" presId="urn:microsoft.com/office/officeart/2005/8/layout/default"/>
    <dgm:cxn modelId="{F2A5FCBB-A40F-44EB-B25B-4749DF431899}" type="presParOf" srcId="{F59FED17-CA3C-457B-9694-6928AC59A6AE}" destId="{C2686A35-001D-47E3-A15D-6EEEC82C7F31}" srcOrd="4" destOrd="0" presId="urn:microsoft.com/office/officeart/2005/8/layout/default"/>
    <dgm:cxn modelId="{34105298-580B-4F19-98FF-974820A5ED01}" type="presParOf" srcId="{F59FED17-CA3C-457B-9694-6928AC59A6AE}" destId="{951278A2-EFF3-4BD0-941A-EF0E7A85BF80}" srcOrd="5" destOrd="0" presId="urn:microsoft.com/office/officeart/2005/8/layout/default"/>
    <dgm:cxn modelId="{A6C3AFD6-517C-429E-8610-A0C91910A8F4}" type="presParOf" srcId="{F59FED17-CA3C-457B-9694-6928AC59A6AE}" destId="{77D4FB66-3AF9-4CE2-AD9C-529D0AAA0E87}" srcOrd="6" destOrd="0" presId="urn:microsoft.com/office/officeart/2005/8/layout/default"/>
    <dgm:cxn modelId="{D31A9B9B-263D-44E6-AA2A-B615470D21B4}" type="presParOf" srcId="{F59FED17-CA3C-457B-9694-6928AC59A6AE}" destId="{CACBC40A-04F5-4ED6-A964-3FC24790C7EF}" srcOrd="7" destOrd="0" presId="urn:microsoft.com/office/officeart/2005/8/layout/default"/>
    <dgm:cxn modelId="{99C78C20-DDAF-4A50-9B53-D5F6FA28BF4B}" type="presParOf" srcId="{F59FED17-CA3C-457B-9694-6928AC59A6AE}" destId="{98B050B9-448A-42A6-911A-0B455BA4330F}" srcOrd="8" destOrd="0" presId="urn:microsoft.com/office/officeart/2005/8/layout/default"/>
    <dgm:cxn modelId="{819929AD-E919-41DF-BA5B-80FDB755F55A}" type="presParOf" srcId="{F59FED17-CA3C-457B-9694-6928AC59A6AE}" destId="{E7B3C532-B6F2-44BD-9964-1345C5D37ECC}" srcOrd="9" destOrd="0" presId="urn:microsoft.com/office/officeart/2005/8/layout/default"/>
    <dgm:cxn modelId="{C904236E-50A5-43ED-A061-5B0CF907785A}" type="presParOf" srcId="{F59FED17-CA3C-457B-9694-6928AC59A6AE}" destId="{DED883DB-E4BD-4D48-A3CB-B54A1A8D0AB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E5F25D-6EB8-4707-B7B7-5F4765108B12}"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E6E5DADA-9C11-4340-BF78-87813D0A13C4}">
      <dgm:prSet/>
      <dgm:spPr/>
      <dgm:t>
        <a:bodyPr/>
        <a:lstStyle/>
        <a:p>
          <a:r>
            <a:rPr lang="en-GB"/>
            <a:t>Making a GET request to a SpaceX API to retrieve launch data in JSON format</a:t>
          </a:r>
          <a:endParaRPr lang="en-US"/>
        </a:p>
      </dgm:t>
    </dgm:pt>
    <dgm:pt modelId="{FB94FF43-F6C3-4453-9D25-D1F9226A4DF7}" type="parTrans" cxnId="{981F4926-45B9-44C6-8F8C-C429C1BADC79}">
      <dgm:prSet/>
      <dgm:spPr/>
      <dgm:t>
        <a:bodyPr/>
        <a:lstStyle/>
        <a:p>
          <a:endParaRPr lang="en-US"/>
        </a:p>
      </dgm:t>
    </dgm:pt>
    <dgm:pt modelId="{90E6DFD1-78E5-4E5E-B70C-2629029E6FF8}" type="sibTrans" cxnId="{981F4926-45B9-44C6-8F8C-C429C1BADC79}">
      <dgm:prSet phldrT="1" phldr="0"/>
      <dgm:spPr/>
      <dgm:t>
        <a:bodyPr/>
        <a:lstStyle/>
        <a:p>
          <a:r>
            <a:rPr lang="en-US"/>
            <a:t>1</a:t>
          </a:r>
        </a:p>
      </dgm:t>
    </dgm:pt>
    <dgm:pt modelId="{60C0713F-11AB-49E0-8202-F1A21B785C1A}">
      <dgm:prSet/>
      <dgm:spPr/>
      <dgm:t>
        <a:bodyPr/>
        <a:lstStyle/>
        <a:p>
          <a:r>
            <a:rPr lang="en-GB"/>
            <a:t>Transforming the JSON data into a pandas DataFrame</a:t>
          </a:r>
          <a:endParaRPr lang="en-US"/>
        </a:p>
      </dgm:t>
    </dgm:pt>
    <dgm:pt modelId="{DAF288EC-22ED-4949-BE6E-C8890AFB4A6C}" type="parTrans" cxnId="{8A51F6DF-C8DE-4F47-92AF-DCF8955AA6E7}">
      <dgm:prSet/>
      <dgm:spPr/>
      <dgm:t>
        <a:bodyPr/>
        <a:lstStyle/>
        <a:p>
          <a:endParaRPr lang="en-US"/>
        </a:p>
      </dgm:t>
    </dgm:pt>
    <dgm:pt modelId="{612486C3-F292-4FA0-A317-F67BEBA65A74}" type="sibTrans" cxnId="{8A51F6DF-C8DE-4F47-92AF-DCF8955AA6E7}">
      <dgm:prSet phldrT="2" phldr="0"/>
      <dgm:spPr/>
      <dgm:t>
        <a:bodyPr/>
        <a:lstStyle/>
        <a:p>
          <a:r>
            <a:rPr lang="en-US"/>
            <a:t>2</a:t>
          </a:r>
        </a:p>
      </dgm:t>
    </dgm:pt>
    <dgm:pt modelId="{DBC1D782-3A98-45DE-B9E4-CABD2C2B4C2E}">
      <dgm:prSet/>
      <dgm:spPr/>
      <dgm:t>
        <a:bodyPr/>
        <a:lstStyle/>
        <a:p>
          <a:r>
            <a:rPr lang="en-GB"/>
            <a:t>Extracting relevant features (like payload mass, orbit, and booster version) using the API data</a:t>
          </a:r>
          <a:endParaRPr lang="en-US"/>
        </a:p>
      </dgm:t>
    </dgm:pt>
    <dgm:pt modelId="{907E88E4-A9CF-449B-AAB2-A4D861870C2D}" type="parTrans" cxnId="{0A7CD25C-7E80-4351-8FEE-2BADBF85C4F5}">
      <dgm:prSet/>
      <dgm:spPr/>
      <dgm:t>
        <a:bodyPr/>
        <a:lstStyle/>
        <a:p>
          <a:endParaRPr lang="en-US"/>
        </a:p>
      </dgm:t>
    </dgm:pt>
    <dgm:pt modelId="{11B8518D-D42D-47F0-A394-08C0EEF90197}" type="sibTrans" cxnId="{0A7CD25C-7E80-4351-8FEE-2BADBF85C4F5}">
      <dgm:prSet phldrT="3" phldr="0"/>
      <dgm:spPr/>
      <dgm:t>
        <a:bodyPr/>
        <a:lstStyle/>
        <a:p>
          <a:r>
            <a:rPr lang="en-US"/>
            <a:t>3</a:t>
          </a:r>
        </a:p>
      </dgm:t>
    </dgm:pt>
    <dgm:pt modelId="{F420CE33-BC5C-448E-BD2B-3094B72C1E7C}">
      <dgm:prSet/>
      <dgm:spPr/>
      <dgm:t>
        <a:bodyPr/>
        <a:lstStyle/>
        <a:p>
          <a:r>
            <a:rPr lang="en-GB"/>
            <a:t>Filtering and enriching the data by adding details like landing outcomes, launch sites, and core characteristics</a:t>
          </a:r>
          <a:endParaRPr lang="en-US"/>
        </a:p>
      </dgm:t>
    </dgm:pt>
    <dgm:pt modelId="{A10F82B4-FE7D-4A16-A791-1B1B085073FF}" type="parTrans" cxnId="{197308E8-EDF1-4F13-8F30-6707FE720C34}">
      <dgm:prSet/>
      <dgm:spPr/>
      <dgm:t>
        <a:bodyPr/>
        <a:lstStyle/>
        <a:p>
          <a:endParaRPr lang="en-US"/>
        </a:p>
      </dgm:t>
    </dgm:pt>
    <dgm:pt modelId="{068F762E-89EC-4838-9AEE-156BBC455BD4}" type="sibTrans" cxnId="{197308E8-EDF1-4F13-8F30-6707FE720C34}">
      <dgm:prSet phldrT="4" phldr="0"/>
      <dgm:spPr/>
      <dgm:t>
        <a:bodyPr/>
        <a:lstStyle/>
        <a:p>
          <a:r>
            <a:rPr lang="en-US"/>
            <a:t>4</a:t>
          </a:r>
        </a:p>
      </dgm:t>
    </dgm:pt>
    <dgm:pt modelId="{1EAA9BA5-FB5E-4DBF-8FEA-05F78951D489}" type="pres">
      <dgm:prSet presAssocID="{50E5F25D-6EB8-4707-B7B7-5F4765108B12}" presName="Name0" presStyleCnt="0">
        <dgm:presLayoutVars>
          <dgm:animLvl val="lvl"/>
          <dgm:resizeHandles val="exact"/>
        </dgm:presLayoutVars>
      </dgm:prSet>
      <dgm:spPr/>
    </dgm:pt>
    <dgm:pt modelId="{6D5B007C-2212-4D38-A6A1-D00D6AB89C19}" type="pres">
      <dgm:prSet presAssocID="{E6E5DADA-9C11-4340-BF78-87813D0A13C4}" presName="compositeNode" presStyleCnt="0">
        <dgm:presLayoutVars>
          <dgm:bulletEnabled val="1"/>
        </dgm:presLayoutVars>
      </dgm:prSet>
      <dgm:spPr/>
    </dgm:pt>
    <dgm:pt modelId="{E99236DD-C6B3-4FBF-AB48-DE9C2BFC6C11}" type="pres">
      <dgm:prSet presAssocID="{E6E5DADA-9C11-4340-BF78-87813D0A13C4}" presName="bgRect" presStyleLbl="bgAccFollowNode1" presStyleIdx="0" presStyleCnt="4"/>
      <dgm:spPr/>
    </dgm:pt>
    <dgm:pt modelId="{82577BAA-A184-44A0-8495-8DA4C9221C3C}" type="pres">
      <dgm:prSet presAssocID="{90E6DFD1-78E5-4E5E-B70C-2629029E6FF8}" presName="sibTransNodeCircle" presStyleLbl="alignNode1" presStyleIdx="0" presStyleCnt="8">
        <dgm:presLayoutVars>
          <dgm:chMax val="0"/>
          <dgm:bulletEnabled/>
        </dgm:presLayoutVars>
      </dgm:prSet>
      <dgm:spPr/>
    </dgm:pt>
    <dgm:pt modelId="{35246704-BC71-4CDF-994E-02C7E8834C56}" type="pres">
      <dgm:prSet presAssocID="{E6E5DADA-9C11-4340-BF78-87813D0A13C4}" presName="bottomLine" presStyleLbl="alignNode1" presStyleIdx="1" presStyleCnt="8">
        <dgm:presLayoutVars/>
      </dgm:prSet>
      <dgm:spPr/>
    </dgm:pt>
    <dgm:pt modelId="{2C41470F-2B56-41D8-A5FD-570E597D67D1}" type="pres">
      <dgm:prSet presAssocID="{E6E5DADA-9C11-4340-BF78-87813D0A13C4}" presName="nodeText" presStyleLbl="bgAccFollowNode1" presStyleIdx="0" presStyleCnt="4">
        <dgm:presLayoutVars>
          <dgm:bulletEnabled val="1"/>
        </dgm:presLayoutVars>
      </dgm:prSet>
      <dgm:spPr/>
    </dgm:pt>
    <dgm:pt modelId="{460E46FE-53AF-4B33-8DCA-07A188060258}" type="pres">
      <dgm:prSet presAssocID="{90E6DFD1-78E5-4E5E-B70C-2629029E6FF8}" presName="sibTrans" presStyleCnt="0"/>
      <dgm:spPr/>
    </dgm:pt>
    <dgm:pt modelId="{ADF2FBCA-0175-455B-B867-3961DFB4E9B0}" type="pres">
      <dgm:prSet presAssocID="{60C0713F-11AB-49E0-8202-F1A21B785C1A}" presName="compositeNode" presStyleCnt="0">
        <dgm:presLayoutVars>
          <dgm:bulletEnabled val="1"/>
        </dgm:presLayoutVars>
      </dgm:prSet>
      <dgm:spPr/>
    </dgm:pt>
    <dgm:pt modelId="{F3B6420E-2AC3-499C-ADE5-CDC74609490E}" type="pres">
      <dgm:prSet presAssocID="{60C0713F-11AB-49E0-8202-F1A21B785C1A}" presName="bgRect" presStyleLbl="bgAccFollowNode1" presStyleIdx="1" presStyleCnt="4"/>
      <dgm:spPr/>
    </dgm:pt>
    <dgm:pt modelId="{07F9A4C2-81DE-4B97-B2BC-AC032652B876}" type="pres">
      <dgm:prSet presAssocID="{612486C3-F292-4FA0-A317-F67BEBA65A74}" presName="sibTransNodeCircle" presStyleLbl="alignNode1" presStyleIdx="2" presStyleCnt="8">
        <dgm:presLayoutVars>
          <dgm:chMax val="0"/>
          <dgm:bulletEnabled/>
        </dgm:presLayoutVars>
      </dgm:prSet>
      <dgm:spPr/>
    </dgm:pt>
    <dgm:pt modelId="{9E4149AE-BF21-41AD-930B-F77279E027B1}" type="pres">
      <dgm:prSet presAssocID="{60C0713F-11AB-49E0-8202-F1A21B785C1A}" presName="bottomLine" presStyleLbl="alignNode1" presStyleIdx="3" presStyleCnt="8">
        <dgm:presLayoutVars/>
      </dgm:prSet>
      <dgm:spPr/>
    </dgm:pt>
    <dgm:pt modelId="{357B9E6C-8D1E-4B2D-9A84-67461CAAAAAA}" type="pres">
      <dgm:prSet presAssocID="{60C0713F-11AB-49E0-8202-F1A21B785C1A}" presName="nodeText" presStyleLbl="bgAccFollowNode1" presStyleIdx="1" presStyleCnt="4">
        <dgm:presLayoutVars>
          <dgm:bulletEnabled val="1"/>
        </dgm:presLayoutVars>
      </dgm:prSet>
      <dgm:spPr/>
    </dgm:pt>
    <dgm:pt modelId="{BB02CDA4-4D19-435C-811F-2722219702AF}" type="pres">
      <dgm:prSet presAssocID="{612486C3-F292-4FA0-A317-F67BEBA65A74}" presName="sibTrans" presStyleCnt="0"/>
      <dgm:spPr/>
    </dgm:pt>
    <dgm:pt modelId="{FAA00689-172B-4C4D-8F93-333DB28DBF7A}" type="pres">
      <dgm:prSet presAssocID="{DBC1D782-3A98-45DE-B9E4-CABD2C2B4C2E}" presName="compositeNode" presStyleCnt="0">
        <dgm:presLayoutVars>
          <dgm:bulletEnabled val="1"/>
        </dgm:presLayoutVars>
      </dgm:prSet>
      <dgm:spPr/>
    </dgm:pt>
    <dgm:pt modelId="{35C3880E-A356-4B17-B769-3744B6FC46B4}" type="pres">
      <dgm:prSet presAssocID="{DBC1D782-3A98-45DE-B9E4-CABD2C2B4C2E}" presName="bgRect" presStyleLbl="bgAccFollowNode1" presStyleIdx="2" presStyleCnt="4"/>
      <dgm:spPr/>
    </dgm:pt>
    <dgm:pt modelId="{E53A84FF-357B-4564-83C5-A6C36ED18D5B}" type="pres">
      <dgm:prSet presAssocID="{11B8518D-D42D-47F0-A394-08C0EEF90197}" presName="sibTransNodeCircle" presStyleLbl="alignNode1" presStyleIdx="4" presStyleCnt="8">
        <dgm:presLayoutVars>
          <dgm:chMax val="0"/>
          <dgm:bulletEnabled/>
        </dgm:presLayoutVars>
      </dgm:prSet>
      <dgm:spPr/>
    </dgm:pt>
    <dgm:pt modelId="{5512C286-270F-4EEE-B855-7AABC700ED39}" type="pres">
      <dgm:prSet presAssocID="{DBC1D782-3A98-45DE-B9E4-CABD2C2B4C2E}" presName="bottomLine" presStyleLbl="alignNode1" presStyleIdx="5" presStyleCnt="8">
        <dgm:presLayoutVars/>
      </dgm:prSet>
      <dgm:spPr/>
    </dgm:pt>
    <dgm:pt modelId="{9C19E3A5-6451-425B-9A38-D702A4FDB180}" type="pres">
      <dgm:prSet presAssocID="{DBC1D782-3A98-45DE-B9E4-CABD2C2B4C2E}" presName="nodeText" presStyleLbl="bgAccFollowNode1" presStyleIdx="2" presStyleCnt="4">
        <dgm:presLayoutVars>
          <dgm:bulletEnabled val="1"/>
        </dgm:presLayoutVars>
      </dgm:prSet>
      <dgm:spPr/>
    </dgm:pt>
    <dgm:pt modelId="{EE3D3999-96E7-48BF-943F-0D7A88D2FE2B}" type="pres">
      <dgm:prSet presAssocID="{11B8518D-D42D-47F0-A394-08C0EEF90197}" presName="sibTrans" presStyleCnt="0"/>
      <dgm:spPr/>
    </dgm:pt>
    <dgm:pt modelId="{96763BF6-C377-4AB5-9A2B-7FD24A09FD87}" type="pres">
      <dgm:prSet presAssocID="{F420CE33-BC5C-448E-BD2B-3094B72C1E7C}" presName="compositeNode" presStyleCnt="0">
        <dgm:presLayoutVars>
          <dgm:bulletEnabled val="1"/>
        </dgm:presLayoutVars>
      </dgm:prSet>
      <dgm:spPr/>
    </dgm:pt>
    <dgm:pt modelId="{6AD3A5BA-4E21-443F-9524-EE1ADC5163C7}" type="pres">
      <dgm:prSet presAssocID="{F420CE33-BC5C-448E-BD2B-3094B72C1E7C}" presName="bgRect" presStyleLbl="bgAccFollowNode1" presStyleIdx="3" presStyleCnt="4"/>
      <dgm:spPr/>
    </dgm:pt>
    <dgm:pt modelId="{B3AD52A7-3890-4685-8ABF-91C209C5CC3E}" type="pres">
      <dgm:prSet presAssocID="{068F762E-89EC-4838-9AEE-156BBC455BD4}" presName="sibTransNodeCircle" presStyleLbl="alignNode1" presStyleIdx="6" presStyleCnt="8">
        <dgm:presLayoutVars>
          <dgm:chMax val="0"/>
          <dgm:bulletEnabled/>
        </dgm:presLayoutVars>
      </dgm:prSet>
      <dgm:spPr/>
    </dgm:pt>
    <dgm:pt modelId="{A0F95032-C120-432B-B2F6-F789EE043FB9}" type="pres">
      <dgm:prSet presAssocID="{F420CE33-BC5C-448E-BD2B-3094B72C1E7C}" presName="bottomLine" presStyleLbl="alignNode1" presStyleIdx="7" presStyleCnt="8">
        <dgm:presLayoutVars/>
      </dgm:prSet>
      <dgm:spPr/>
    </dgm:pt>
    <dgm:pt modelId="{B162DC0C-A792-4C47-9018-D07FF5E196D4}" type="pres">
      <dgm:prSet presAssocID="{F420CE33-BC5C-448E-BD2B-3094B72C1E7C}" presName="nodeText" presStyleLbl="bgAccFollowNode1" presStyleIdx="3" presStyleCnt="4">
        <dgm:presLayoutVars>
          <dgm:bulletEnabled val="1"/>
        </dgm:presLayoutVars>
      </dgm:prSet>
      <dgm:spPr/>
    </dgm:pt>
  </dgm:ptLst>
  <dgm:cxnLst>
    <dgm:cxn modelId="{6E98C400-4274-4B7A-B1B0-63EBFACAC3FE}" type="presOf" srcId="{60C0713F-11AB-49E0-8202-F1A21B785C1A}" destId="{F3B6420E-2AC3-499C-ADE5-CDC74609490E}" srcOrd="0" destOrd="0" presId="urn:microsoft.com/office/officeart/2016/7/layout/BasicLinearProcessNumbered"/>
    <dgm:cxn modelId="{5B4F051F-9982-4E68-82C9-7B865E729F10}" type="presOf" srcId="{612486C3-F292-4FA0-A317-F67BEBA65A74}" destId="{07F9A4C2-81DE-4B97-B2BC-AC032652B876}" srcOrd="0" destOrd="0" presId="urn:microsoft.com/office/officeart/2016/7/layout/BasicLinearProcessNumbered"/>
    <dgm:cxn modelId="{981F4926-45B9-44C6-8F8C-C429C1BADC79}" srcId="{50E5F25D-6EB8-4707-B7B7-5F4765108B12}" destId="{E6E5DADA-9C11-4340-BF78-87813D0A13C4}" srcOrd="0" destOrd="0" parTransId="{FB94FF43-F6C3-4453-9D25-D1F9226A4DF7}" sibTransId="{90E6DFD1-78E5-4E5E-B70C-2629029E6FF8}"/>
    <dgm:cxn modelId="{25CCA838-5035-495D-AABC-12DEAC5B7F34}" type="presOf" srcId="{50E5F25D-6EB8-4707-B7B7-5F4765108B12}" destId="{1EAA9BA5-FB5E-4DBF-8FEA-05F78951D489}" srcOrd="0" destOrd="0" presId="urn:microsoft.com/office/officeart/2016/7/layout/BasicLinearProcessNumbered"/>
    <dgm:cxn modelId="{0A7CD25C-7E80-4351-8FEE-2BADBF85C4F5}" srcId="{50E5F25D-6EB8-4707-B7B7-5F4765108B12}" destId="{DBC1D782-3A98-45DE-B9E4-CABD2C2B4C2E}" srcOrd="2" destOrd="0" parTransId="{907E88E4-A9CF-449B-AAB2-A4D861870C2D}" sibTransId="{11B8518D-D42D-47F0-A394-08C0EEF90197}"/>
    <dgm:cxn modelId="{84B61149-C418-4365-A1BE-BEE170EB38CD}" type="presOf" srcId="{068F762E-89EC-4838-9AEE-156BBC455BD4}" destId="{B3AD52A7-3890-4685-8ABF-91C209C5CC3E}" srcOrd="0" destOrd="0" presId="urn:microsoft.com/office/officeart/2016/7/layout/BasicLinearProcessNumbered"/>
    <dgm:cxn modelId="{F3BA6D56-789A-46DA-A179-47DAFA273CD9}" type="presOf" srcId="{90E6DFD1-78E5-4E5E-B70C-2629029E6FF8}" destId="{82577BAA-A184-44A0-8495-8DA4C9221C3C}" srcOrd="0" destOrd="0" presId="urn:microsoft.com/office/officeart/2016/7/layout/BasicLinearProcessNumbered"/>
    <dgm:cxn modelId="{D714E17D-844E-494B-9DB0-BEC5581405C2}" type="presOf" srcId="{60C0713F-11AB-49E0-8202-F1A21B785C1A}" destId="{357B9E6C-8D1E-4B2D-9A84-67461CAAAAAA}" srcOrd="1" destOrd="0" presId="urn:microsoft.com/office/officeart/2016/7/layout/BasicLinearProcessNumbered"/>
    <dgm:cxn modelId="{6D46FA83-A34F-45FC-9097-C0C77400EBC7}" type="presOf" srcId="{E6E5DADA-9C11-4340-BF78-87813D0A13C4}" destId="{E99236DD-C6B3-4FBF-AB48-DE9C2BFC6C11}" srcOrd="0" destOrd="0" presId="urn:microsoft.com/office/officeart/2016/7/layout/BasicLinearProcessNumbered"/>
    <dgm:cxn modelId="{547E5B87-B46F-4C7E-A114-5B7AF1E44A99}" type="presOf" srcId="{F420CE33-BC5C-448E-BD2B-3094B72C1E7C}" destId="{B162DC0C-A792-4C47-9018-D07FF5E196D4}" srcOrd="1" destOrd="0" presId="urn:microsoft.com/office/officeart/2016/7/layout/BasicLinearProcessNumbered"/>
    <dgm:cxn modelId="{D27029B7-F954-4753-8E86-46E2E6DFA8FE}" type="presOf" srcId="{11B8518D-D42D-47F0-A394-08C0EEF90197}" destId="{E53A84FF-357B-4564-83C5-A6C36ED18D5B}" srcOrd="0" destOrd="0" presId="urn:microsoft.com/office/officeart/2016/7/layout/BasicLinearProcessNumbered"/>
    <dgm:cxn modelId="{334665CA-19B3-449E-981C-D6751CF5734F}" type="presOf" srcId="{F420CE33-BC5C-448E-BD2B-3094B72C1E7C}" destId="{6AD3A5BA-4E21-443F-9524-EE1ADC5163C7}" srcOrd="0" destOrd="0" presId="urn:microsoft.com/office/officeart/2016/7/layout/BasicLinearProcessNumbered"/>
    <dgm:cxn modelId="{8A51F6DF-C8DE-4F47-92AF-DCF8955AA6E7}" srcId="{50E5F25D-6EB8-4707-B7B7-5F4765108B12}" destId="{60C0713F-11AB-49E0-8202-F1A21B785C1A}" srcOrd="1" destOrd="0" parTransId="{DAF288EC-22ED-4949-BE6E-C8890AFB4A6C}" sibTransId="{612486C3-F292-4FA0-A317-F67BEBA65A74}"/>
    <dgm:cxn modelId="{197308E8-EDF1-4F13-8F30-6707FE720C34}" srcId="{50E5F25D-6EB8-4707-B7B7-5F4765108B12}" destId="{F420CE33-BC5C-448E-BD2B-3094B72C1E7C}" srcOrd="3" destOrd="0" parTransId="{A10F82B4-FE7D-4A16-A791-1B1B085073FF}" sibTransId="{068F762E-89EC-4838-9AEE-156BBC455BD4}"/>
    <dgm:cxn modelId="{6149CDF3-621C-4858-918E-CD22C5BFFB77}" type="presOf" srcId="{DBC1D782-3A98-45DE-B9E4-CABD2C2B4C2E}" destId="{35C3880E-A356-4B17-B769-3744B6FC46B4}" srcOrd="0" destOrd="0" presId="urn:microsoft.com/office/officeart/2016/7/layout/BasicLinearProcessNumbered"/>
    <dgm:cxn modelId="{16F8E4F4-21FB-40B0-A927-B3CD4ACB2AF4}" type="presOf" srcId="{E6E5DADA-9C11-4340-BF78-87813D0A13C4}" destId="{2C41470F-2B56-41D8-A5FD-570E597D67D1}" srcOrd="1" destOrd="0" presId="urn:microsoft.com/office/officeart/2016/7/layout/BasicLinearProcessNumbered"/>
    <dgm:cxn modelId="{63A8BAF8-8DE4-477F-8FBB-3A784DF98687}" type="presOf" srcId="{DBC1D782-3A98-45DE-B9E4-CABD2C2B4C2E}" destId="{9C19E3A5-6451-425B-9A38-D702A4FDB180}" srcOrd="1" destOrd="0" presId="urn:microsoft.com/office/officeart/2016/7/layout/BasicLinearProcessNumbered"/>
    <dgm:cxn modelId="{CF6EE415-8600-4550-B405-356591E734F3}" type="presParOf" srcId="{1EAA9BA5-FB5E-4DBF-8FEA-05F78951D489}" destId="{6D5B007C-2212-4D38-A6A1-D00D6AB89C19}" srcOrd="0" destOrd="0" presId="urn:microsoft.com/office/officeart/2016/7/layout/BasicLinearProcessNumbered"/>
    <dgm:cxn modelId="{4D9870BE-AD9E-4814-902E-496CE4CB6338}" type="presParOf" srcId="{6D5B007C-2212-4D38-A6A1-D00D6AB89C19}" destId="{E99236DD-C6B3-4FBF-AB48-DE9C2BFC6C11}" srcOrd="0" destOrd="0" presId="urn:microsoft.com/office/officeart/2016/7/layout/BasicLinearProcessNumbered"/>
    <dgm:cxn modelId="{0F423214-3A6E-45D8-9686-5A1254583B56}" type="presParOf" srcId="{6D5B007C-2212-4D38-A6A1-D00D6AB89C19}" destId="{82577BAA-A184-44A0-8495-8DA4C9221C3C}" srcOrd="1" destOrd="0" presId="urn:microsoft.com/office/officeart/2016/7/layout/BasicLinearProcessNumbered"/>
    <dgm:cxn modelId="{82F56D45-E864-488A-BA90-E29496B1AD15}" type="presParOf" srcId="{6D5B007C-2212-4D38-A6A1-D00D6AB89C19}" destId="{35246704-BC71-4CDF-994E-02C7E8834C56}" srcOrd="2" destOrd="0" presId="urn:microsoft.com/office/officeart/2016/7/layout/BasicLinearProcessNumbered"/>
    <dgm:cxn modelId="{CF6ABB4D-61A0-42F9-8478-6269C7194BD9}" type="presParOf" srcId="{6D5B007C-2212-4D38-A6A1-D00D6AB89C19}" destId="{2C41470F-2B56-41D8-A5FD-570E597D67D1}" srcOrd="3" destOrd="0" presId="urn:microsoft.com/office/officeart/2016/7/layout/BasicLinearProcessNumbered"/>
    <dgm:cxn modelId="{0581BFB1-2C5C-41DA-B5C6-1C0BE28A58B1}" type="presParOf" srcId="{1EAA9BA5-FB5E-4DBF-8FEA-05F78951D489}" destId="{460E46FE-53AF-4B33-8DCA-07A188060258}" srcOrd="1" destOrd="0" presId="urn:microsoft.com/office/officeart/2016/7/layout/BasicLinearProcessNumbered"/>
    <dgm:cxn modelId="{A9EDE8DE-8CB4-4FAA-80E6-42DBD5FA663A}" type="presParOf" srcId="{1EAA9BA5-FB5E-4DBF-8FEA-05F78951D489}" destId="{ADF2FBCA-0175-455B-B867-3961DFB4E9B0}" srcOrd="2" destOrd="0" presId="urn:microsoft.com/office/officeart/2016/7/layout/BasicLinearProcessNumbered"/>
    <dgm:cxn modelId="{FABB436D-32DF-4C4E-B509-302FCBDBCF23}" type="presParOf" srcId="{ADF2FBCA-0175-455B-B867-3961DFB4E9B0}" destId="{F3B6420E-2AC3-499C-ADE5-CDC74609490E}" srcOrd="0" destOrd="0" presId="urn:microsoft.com/office/officeart/2016/7/layout/BasicLinearProcessNumbered"/>
    <dgm:cxn modelId="{6F1660EF-8113-47CE-9CEF-5985895DCFA5}" type="presParOf" srcId="{ADF2FBCA-0175-455B-B867-3961DFB4E9B0}" destId="{07F9A4C2-81DE-4B97-B2BC-AC032652B876}" srcOrd="1" destOrd="0" presId="urn:microsoft.com/office/officeart/2016/7/layout/BasicLinearProcessNumbered"/>
    <dgm:cxn modelId="{6933C3AD-C29D-40AF-AB25-B4C0CD60935F}" type="presParOf" srcId="{ADF2FBCA-0175-455B-B867-3961DFB4E9B0}" destId="{9E4149AE-BF21-41AD-930B-F77279E027B1}" srcOrd="2" destOrd="0" presId="urn:microsoft.com/office/officeart/2016/7/layout/BasicLinearProcessNumbered"/>
    <dgm:cxn modelId="{60D613DF-3E56-4C7B-8317-56B586CDD4FF}" type="presParOf" srcId="{ADF2FBCA-0175-455B-B867-3961DFB4E9B0}" destId="{357B9E6C-8D1E-4B2D-9A84-67461CAAAAAA}" srcOrd="3" destOrd="0" presId="urn:microsoft.com/office/officeart/2016/7/layout/BasicLinearProcessNumbered"/>
    <dgm:cxn modelId="{F5D41A50-C1E4-4798-839F-2CC7E9461AD8}" type="presParOf" srcId="{1EAA9BA5-FB5E-4DBF-8FEA-05F78951D489}" destId="{BB02CDA4-4D19-435C-811F-2722219702AF}" srcOrd="3" destOrd="0" presId="urn:microsoft.com/office/officeart/2016/7/layout/BasicLinearProcessNumbered"/>
    <dgm:cxn modelId="{1E8D8FEB-0934-44B7-9009-8C9F6E7EA071}" type="presParOf" srcId="{1EAA9BA5-FB5E-4DBF-8FEA-05F78951D489}" destId="{FAA00689-172B-4C4D-8F93-333DB28DBF7A}" srcOrd="4" destOrd="0" presId="urn:microsoft.com/office/officeart/2016/7/layout/BasicLinearProcessNumbered"/>
    <dgm:cxn modelId="{B03FC518-4933-48D3-85F0-5B91E688C52D}" type="presParOf" srcId="{FAA00689-172B-4C4D-8F93-333DB28DBF7A}" destId="{35C3880E-A356-4B17-B769-3744B6FC46B4}" srcOrd="0" destOrd="0" presId="urn:microsoft.com/office/officeart/2016/7/layout/BasicLinearProcessNumbered"/>
    <dgm:cxn modelId="{7715BF56-AA64-4CAB-AF8B-0C07BDD6FE15}" type="presParOf" srcId="{FAA00689-172B-4C4D-8F93-333DB28DBF7A}" destId="{E53A84FF-357B-4564-83C5-A6C36ED18D5B}" srcOrd="1" destOrd="0" presId="urn:microsoft.com/office/officeart/2016/7/layout/BasicLinearProcessNumbered"/>
    <dgm:cxn modelId="{C285F333-3DC6-47E5-839B-81F7E969C4AB}" type="presParOf" srcId="{FAA00689-172B-4C4D-8F93-333DB28DBF7A}" destId="{5512C286-270F-4EEE-B855-7AABC700ED39}" srcOrd="2" destOrd="0" presId="urn:microsoft.com/office/officeart/2016/7/layout/BasicLinearProcessNumbered"/>
    <dgm:cxn modelId="{9F82536E-2D38-4054-AFA2-06952F6EF5DF}" type="presParOf" srcId="{FAA00689-172B-4C4D-8F93-333DB28DBF7A}" destId="{9C19E3A5-6451-425B-9A38-D702A4FDB180}" srcOrd="3" destOrd="0" presId="urn:microsoft.com/office/officeart/2016/7/layout/BasicLinearProcessNumbered"/>
    <dgm:cxn modelId="{7E1AF2C0-EEB6-4A00-8093-A1D977384670}" type="presParOf" srcId="{1EAA9BA5-FB5E-4DBF-8FEA-05F78951D489}" destId="{EE3D3999-96E7-48BF-943F-0D7A88D2FE2B}" srcOrd="5" destOrd="0" presId="urn:microsoft.com/office/officeart/2016/7/layout/BasicLinearProcessNumbered"/>
    <dgm:cxn modelId="{7E107560-3442-43F8-8BFD-D320C96F14BE}" type="presParOf" srcId="{1EAA9BA5-FB5E-4DBF-8FEA-05F78951D489}" destId="{96763BF6-C377-4AB5-9A2B-7FD24A09FD87}" srcOrd="6" destOrd="0" presId="urn:microsoft.com/office/officeart/2016/7/layout/BasicLinearProcessNumbered"/>
    <dgm:cxn modelId="{0FCC1CCA-DA89-4ED7-91B7-D4D47598DE7B}" type="presParOf" srcId="{96763BF6-C377-4AB5-9A2B-7FD24A09FD87}" destId="{6AD3A5BA-4E21-443F-9524-EE1ADC5163C7}" srcOrd="0" destOrd="0" presId="urn:microsoft.com/office/officeart/2016/7/layout/BasicLinearProcessNumbered"/>
    <dgm:cxn modelId="{4CDA69CD-5395-4F4C-A06F-B4415C356F2F}" type="presParOf" srcId="{96763BF6-C377-4AB5-9A2B-7FD24A09FD87}" destId="{B3AD52A7-3890-4685-8ABF-91C209C5CC3E}" srcOrd="1" destOrd="0" presId="urn:microsoft.com/office/officeart/2016/7/layout/BasicLinearProcessNumbered"/>
    <dgm:cxn modelId="{C0928B5C-9C33-4389-909F-5B642FE0E6A9}" type="presParOf" srcId="{96763BF6-C377-4AB5-9A2B-7FD24A09FD87}" destId="{A0F95032-C120-432B-B2F6-F789EE043FB9}" srcOrd="2" destOrd="0" presId="urn:microsoft.com/office/officeart/2016/7/layout/BasicLinearProcessNumbered"/>
    <dgm:cxn modelId="{19D1532B-D2D7-4D2D-8164-43BE4B80FB5C}" type="presParOf" srcId="{96763BF6-C377-4AB5-9A2B-7FD24A09FD87}" destId="{B162DC0C-A792-4C47-9018-D07FF5E196D4}"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0FA713-013D-45F7-BEAE-C02F2476A7E4}" type="doc">
      <dgm:prSet loTypeId="urn:microsoft.com/office/officeart/2016/7/layout/LinearBlockProcessNumbered" loCatId="process" qsTypeId="urn:microsoft.com/office/officeart/2005/8/quickstyle/simple1" qsCatId="simple" csTypeId="urn:microsoft.com/office/officeart/2005/8/colors/colorful5" csCatId="colorful"/>
      <dgm:spPr/>
      <dgm:t>
        <a:bodyPr/>
        <a:lstStyle/>
        <a:p>
          <a:endParaRPr lang="en-US"/>
        </a:p>
      </dgm:t>
    </dgm:pt>
    <dgm:pt modelId="{50C0AC84-7F54-4198-A0F2-CE85B8C08B31}">
      <dgm:prSet/>
      <dgm:spPr/>
      <dgm:t>
        <a:bodyPr/>
        <a:lstStyle/>
        <a:p>
          <a:r>
            <a:rPr lang="en-US" b="0" i="0" baseline="0"/>
            <a:t>Cleaning the dataset by filtering out rows with multiple cores and payloads</a:t>
          </a:r>
          <a:endParaRPr lang="en-US"/>
        </a:p>
      </dgm:t>
    </dgm:pt>
    <dgm:pt modelId="{498E3AD7-787C-4F28-AF27-1EC60397AC20}" type="parTrans" cxnId="{87287F32-19EE-46A8-AC54-6359375A91C3}">
      <dgm:prSet/>
      <dgm:spPr/>
      <dgm:t>
        <a:bodyPr/>
        <a:lstStyle/>
        <a:p>
          <a:endParaRPr lang="en-US"/>
        </a:p>
      </dgm:t>
    </dgm:pt>
    <dgm:pt modelId="{9AEE928C-578B-4EDF-AC4D-C8746599B8F1}" type="sibTrans" cxnId="{87287F32-19EE-46A8-AC54-6359375A91C3}">
      <dgm:prSet phldrT="01" phldr="0"/>
      <dgm:spPr/>
      <dgm:t>
        <a:bodyPr/>
        <a:lstStyle/>
        <a:p>
          <a:r>
            <a:rPr lang="en-US"/>
            <a:t>01</a:t>
          </a:r>
        </a:p>
      </dgm:t>
    </dgm:pt>
    <dgm:pt modelId="{8334913F-92B5-4C00-98E9-C2C7D203E2D3}">
      <dgm:prSet/>
      <dgm:spPr/>
      <dgm:t>
        <a:bodyPr/>
        <a:lstStyle/>
        <a:p>
          <a:r>
            <a:rPr lang="en-US" b="0" i="0" baseline="0" dirty="0"/>
            <a:t>Enriching the data with additional information about landing outcomes, launch sites, and core characteristics</a:t>
          </a:r>
          <a:endParaRPr lang="en-US" dirty="0"/>
        </a:p>
      </dgm:t>
    </dgm:pt>
    <dgm:pt modelId="{389C0216-830E-44C4-8389-57494F87DC64}" type="parTrans" cxnId="{B99B38B7-29CC-40E8-9C3A-568B7BE61948}">
      <dgm:prSet/>
      <dgm:spPr/>
      <dgm:t>
        <a:bodyPr/>
        <a:lstStyle/>
        <a:p>
          <a:endParaRPr lang="en-US"/>
        </a:p>
      </dgm:t>
    </dgm:pt>
    <dgm:pt modelId="{837250DF-2A83-4A1E-9ED7-2F704A31CABE}" type="sibTrans" cxnId="{B99B38B7-29CC-40E8-9C3A-568B7BE61948}">
      <dgm:prSet phldrT="02" phldr="0"/>
      <dgm:spPr/>
      <dgm:t>
        <a:bodyPr/>
        <a:lstStyle/>
        <a:p>
          <a:r>
            <a:rPr lang="en-US"/>
            <a:t>02</a:t>
          </a:r>
        </a:p>
      </dgm:t>
    </dgm:pt>
    <dgm:pt modelId="{D6BE157F-5E68-46AD-BEB2-7F101BFE01F9}">
      <dgm:prSet/>
      <dgm:spPr/>
      <dgm:t>
        <a:bodyPr/>
        <a:lstStyle/>
        <a:p>
          <a:r>
            <a:rPr lang="en-US" b="0" i="0" baseline="0" dirty="0"/>
            <a:t>Filtering the data to include only Falcon-9 launches and resetting flight numbers</a:t>
          </a:r>
          <a:endParaRPr lang="en-US" dirty="0"/>
        </a:p>
      </dgm:t>
    </dgm:pt>
    <dgm:pt modelId="{EAA740FC-D48F-44A2-91B1-1F925DBA1DDE}" type="parTrans" cxnId="{06DD6F3A-CC86-4DDB-862D-71C3076C569C}">
      <dgm:prSet/>
      <dgm:spPr/>
      <dgm:t>
        <a:bodyPr/>
        <a:lstStyle/>
        <a:p>
          <a:endParaRPr lang="en-US"/>
        </a:p>
      </dgm:t>
    </dgm:pt>
    <dgm:pt modelId="{4F6EA038-867D-4EB4-A870-32ECEA3C6DE6}" type="sibTrans" cxnId="{06DD6F3A-CC86-4DDB-862D-71C3076C569C}">
      <dgm:prSet phldrT="03" phldr="0"/>
      <dgm:spPr/>
      <dgm:t>
        <a:bodyPr/>
        <a:lstStyle/>
        <a:p>
          <a:r>
            <a:rPr lang="en-US"/>
            <a:t>03</a:t>
          </a:r>
        </a:p>
      </dgm:t>
    </dgm:pt>
    <dgm:pt modelId="{1CCE6D35-8FDB-4BBA-8EE7-5B83B4AC7812}">
      <dgm:prSet/>
      <dgm:spPr/>
      <dgm:t>
        <a:bodyPr/>
        <a:lstStyle/>
        <a:p>
          <a:r>
            <a:rPr lang="en-US" b="0" i="0" baseline="0" dirty="0"/>
            <a:t>Handling missing values by calculating and replacing </a:t>
          </a:r>
          <a:r>
            <a:rPr lang="en-US" b="0" i="0" baseline="0" dirty="0" err="1"/>
            <a:t>NaN</a:t>
          </a:r>
          <a:r>
            <a:rPr lang="en-US" b="0" i="0" baseline="0" dirty="0"/>
            <a:t> values in the Payload Mass column with the mean.</a:t>
          </a:r>
          <a:endParaRPr lang="en-US" dirty="0"/>
        </a:p>
      </dgm:t>
    </dgm:pt>
    <dgm:pt modelId="{1174CA1B-A112-4797-A02A-0383530AF19C}" type="parTrans" cxnId="{B0304429-06D0-4CF2-8990-DBA0461A8789}">
      <dgm:prSet/>
      <dgm:spPr/>
      <dgm:t>
        <a:bodyPr/>
        <a:lstStyle/>
        <a:p>
          <a:endParaRPr lang="en-US"/>
        </a:p>
      </dgm:t>
    </dgm:pt>
    <dgm:pt modelId="{0315ACD0-8807-4082-8026-2B0F4B936119}" type="sibTrans" cxnId="{B0304429-06D0-4CF2-8990-DBA0461A8789}">
      <dgm:prSet phldrT="04" phldr="0"/>
      <dgm:spPr/>
      <dgm:t>
        <a:bodyPr/>
        <a:lstStyle/>
        <a:p>
          <a:r>
            <a:rPr lang="en-US"/>
            <a:t>04</a:t>
          </a:r>
        </a:p>
      </dgm:t>
    </dgm:pt>
    <dgm:pt modelId="{C3C2BA44-8CB5-4A42-9D68-D3164D3F3416}">
      <dgm:prSet/>
      <dgm:spPr/>
      <dgm:t>
        <a:bodyPr/>
        <a:lstStyle/>
        <a:p>
          <a:r>
            <a:rPr lang="en-US" b="0" i="0" baseline="0" dirty="0"/>
            <a:t>Retaining None values in the landing pad column where landing pads were not used</a:t>
          </a:r>
          <a:endParaRPr lang="en-US" dirty="0"/>
        </a:p>
      </dgm:t>
    </dgm:pt>
    <dgm:pt modelId="{7EBE48C9-20DD-4282-A9FB-235CF04A37F1}" type="parTrans" cxnId="{B7F235F2-E1C1-46BA-B157-6D65C5FC9454}">
      <dgm:prSet/>
      <dgm:spPr/>
      <dgm:t>
        <a:bodyPr/>
        <a:lstStyle/>
        <a:p>
          <a:endParaRPr lang="en-US"/>
        </a:p>
      </dgm:t>
    </dgm:pt>
    <dgm:pt modelId="{505C8A7C-4BE4-402E-8680-20B73330B222}" type="sibTrans" cxnId="{B7F235F2-E1C1-46BA-B157-6D65C5FC9454}">
      <dgm:prSet phldrT="05" phldr="0"/>
      <dgm:spPr/>
      <dgm:t>
        <a:bodyPr/>
        <a:lstStyle/>
        <a:p>
          <a:r>
            <a:rPr lang="en-US"/>
            <a:t>05</a:t>
          </a:r>
        </a:p>
      </dgm:t>
    </dgm:pt>
    <dgm:pt modelId="{13113FF0-665E-4431-A18E-BBBE4DB0079B}" type="pres">
      <dgm:prSet presAssocID="{720FA713-013D-45F7-BEAE-C02F2476A7E4}" presName="Name0" presStyleCnt="0">
        <dgm:presLayoutVars>
          <dgm:animLvl val="lvl"/>
          <dgm:resizeHandles val="exact"/>
        </dgm:presLayoutVars>
      </dgm:prSet>
      <dgm:spPr/>
    </dgm:pt>
    <dgm:pt modelId="{4EB197C1-E47B-49F4-818A-209A09331D53}" type="pres">
      <dgm:prSet presAssocID="{50C0AC84-7F54-4198-A0F2-CE85B8C08B31}" presName="compositeNode" presStyleCnt="0">
        <dgm:presLayoutVars>
          <dgm:bulletEnabled val="1"/>
        </dgm:presLayoutVars>
      </dgm:prSet>
      <dgm:spPr/>
    </dgm:pt>
    <dgm:pt modelId="{9FA44A4E-259A-4387-A4F9-72931407D476}" type="pres">
      <dgm:prSet presAssocID="{50C0AC84-7F54-4198-A0F2-CE85B8C08B31}" presName="bgRect" presStyleLbl="alignNode1" presStyleIdx="0" presStyleCnt="5"/>
      <dgm:spPr/>
    </dgm:pt>
    <dgm:pt modelId="{28082565-D07F-41A3-A0FD-E0DD77756C7F}" type="pres">
      <dgm:prSet presAssocID="{9AEE928C-578B-4EDF-AC4D-C8746599B8F1}" presName="sibTransNodeRect" presStyleLbl="alignNode1" presStyleIdx="0" presStyleCnt="5">
        <dgm:presLayoutVars>
          <dgm:chMax val="0"/>
          <dgm:bulletEnabled val="1"/>
        </dgm:presLayoutVars>
      </dgm:prSet>
      <dgm:spPr/>
    </dgm:pt>
    <dgm:pt modelId="{B3360E77-FAD9-41A5-B71B-7AF298C74925}" type="pres">
      <dgm:prSet presAssocID="{50C0AC84-7F54-4198-A0F2-CE85B8C08B31}" presName="nodeRect" presStyleLbl="alignNode1" presStyleIdx="0" presStyleCnt="5">
        <dgm:presLayoutVars>
          <dgm:bulletEnabled val="1"/>
        </dgm:presLayoutVars>
      </dgm:prSet>
      <dgm:spPr/>
    </dgm:pt>
    <dgm:pt modelId="{7FE691C0-243D-42E4-8049-08023B6143D9}" type="pres">
      <dgm:prSet presAssocID="{9AEE928C-578B-4EDF-AC4D-C8746599B8F1}" presName="sibTrans" presStyleCnt="0"/>
      <dgm:spPr/>
    </dgm:pt>
    <dgm:pt modelId="{4680E87D-A474-4C06-AF43-4956E3883E87}" type="pres">
      <dgm:prSet presAssocID="{8334913F-92B5-4C00-98E9-C2C7D203E2D3}" presName="compositeNode" presStyleCnt="0">
        <dgm:presLayoutVars>
          <dgm:bulletEnabled val="1"/>
        </dgm:presLayoutVars>
      </dgm:prSet>
      <dgm:spPr/>
    </dgm:pt>
    <dgm:pt modelId="{1D39C023-99B9-4463-9289-623E6954241C}" type="pres">
      <dgm:prSet presAssocID="{8334913F-92B5-4C00-98E9-C2C7D203E2D3}" presName="bgRect" presStyleLbl="alignNode1" presStyleIdx="1" presStyleCnt="5"/>
      <dgm:spPr/>
    </dgm:pt>
    <dgm:pt modelId="{724B7172-30C7-4C04-9D8E-C47DFCFAC243}" type="pres">
      <dgm:prSet presAssocID="{837250DF-2A83-4A1E-9ED7-2F704A31CABE}" presName="sibTransNodeRect" presStyleLbl="alignNode1" presStyleIdx="1" presStyleCnt="5">
        <dgm:presLayoutVars>
          <dgm:chMax val="0"/>
          <dgm:bulletEnabled val="1"/>
        </dgm:presLayoutVars>
      </dgm:prSet>
      <dgm:spPr/>
    </dgm:pt>
    <dgm:pt modelId="{C4D869B2-A347-4701-91BC-ED8A11A8223E}" type="pres">
      <dgm:prSet presAssocID="{8334913F-92B5-4C00-98E9-C2C7D203E2D3}" presName="nodeRect" presStyleLbl="alignNode1" presStyleIdx="1" presStyleCnt="5">
        <dgm:presLayoutVars>
          <dgm:bulletEnabled val="1"/>
        </dgm:presLayoutVars>
      </dgm:prSet>
      <dgm:spPr/>
    </dgm:pt>
    <dgm:pt modelId="{C581B039-AEEC-4FBF-9AC9-739CA5704E28}" type="pres">
      <dgm:prSet presAssocID="{837250DF-2A83-4A1E-9ED7-2F704A31CABE}" presName="sibTrans" presStyleCnt="0"/>
      <dgm:spPr/>
    </dgm:pt>
    <dgm:pt modelId="{5CC1DE23-A19F-4798-AEEF-37098B15A488}" type="pres">
      <dgm:prSet presAssocID="{D6BE157F-5E68-46AD-BEB2-7F101BFE01F9}" presName="compositeNode" presStyleCnt="0">
        <dgm:presLayoutVars>
          <dgm:bulletEnabled val="1"/>
        </dgm:presLayoutVars>
      </dgm:prSet>
      <dgm:spPr/>
    </dgm:pt>
    <dgm:pt modelId="{CF11913F-9F57-4CC4-A916-9BFCE389A8B0}" type="pres">
      <dgm:prSet presAssocID="{D6BE157F-5E68-46AD-BEB2-7F101BFE01F9}" presName="bgRect" presStyleLbl="alignNode1" presStyleIdx="2" presStyleCnt="5"/>
      <dgm:spPr/>
    </dgm:pt>
    <dgm:pt modelId="{8D38BC1A-CF15-4955-9058-E22DA5E76214}" type="pres">
      <dgm:prSet presAssocID="{4F6EA038-867D-4EB4-A870-32ECEA3C6DE6}" presName="sibTransNodeRect" presStyleLbl="alignNode1" presStyleIdx="2" presStyleCnt="5">
        <dgm:presLayoutVars>
          <dgm:chMax val="0"/>
          <dgm:bulletEnabled val="1"/>
        </dgm:presLayoutVars>
      </dgm:prSet>
      <dgm:spPr/>
    </dgm:pt>
    <dgm:pt modelId="{7E4F77AE-A185-4D43-B18F-D4B1F30C7E46}" type="pres">
      <dgm:prSet presAssocID="{D6BE157F-5E68-46AD-BEB2-7F101BFE01F9}" presName="nodeRect" presStyleLbl="alignNode1" presStyleIdx="2" presStyleCnt="5">
        <dgm:presLayoutVars>
          <dgm:bulletEnabled val="1"/>
        </dgm:presLayoutVars>
      </dgm:prSet>
      <dgm:spPr/>
    </dgm:pt>
    <dgm:pt modelId="{76B52BA5-9013-49E7-A456-8A66E1FC14EC}" type="pres">
      <dgm:prSet presAssocID="{4F6EA038-867D-4EB4-A870-32ECEA3C6DE6}" presName="sibTrans" presStyleCnt="0"/>
      <dgm:spPr/>
    </dgm:pt>
    <dgm:pt modelId="{1690C9B8-2209-48A6-B55B-789A152B7690}" type="pres">
      <dgm:prSet presAssocID="{1CCE6D35-8FDB-4BBA-8EE7-5B83B4AC7812}" presName="compositeNode" presStyleCnt="0">
        <dgm:presLayoutVars>
          <dgm:bulletEnabled val="1"/>
        </dgm:presLayoutVars>
      </dgm:prSet>
      <dgm:spPr/>
    </dgm:pt>
    <dgm:pt modelId="{7F939682-AC93-4AE7-991E-604EF07B2FCD}" type="pres">
      <dgm:prSet presAssocID="{1CCE6D35-8FDB-4BBA-8EE7-5B83B4AC7812}" presName="bgRect" presStyleLbl="alignNode1" presStyleIdx="3" presStyleCnt="5"/>
      <dgm:spPr/>
    </dgm:pt>
    <dgm:pt modelId="{CAE18625-FDCA-4535-A7BD-60949D1025F6}" type="pres">
      <dgm:prSet presAssocID="{0315ACD0-8807-4082-8026-2B0F4B936119}" presName="sibTransNodeRect" presStyleLbl="alignNode1" presStyleIdx="3" presStyleCnt="5">
        <dgm:presLayoutVars>
          <dgm:chMax val="0"/>
          <dgm:bulletEnabled val="1"/>
        </dgm:presLayoutVars>
      </dgm:prSet>
      <dgm:spPr/>
    </dgm:pt>
    <dgm:pt modelId="{DEDE3B1B-1685-4700-8DEF-F462114FBC3C}" type="pres">
      <dgm:prSet presAssocID="{1CCE6D35-8FDB-4BBA-8EE7-5B83B4AC7812}" presName="nodeRect" presStyleLbl="alignNode1" presStyleIdx="3" presStyleCnt="5">
        <dgm:presLayoutVars>
          <dgm:bulletEnabled val="1"/>
        </dgm:presLayoutVars>
      </dgm:prSet>
      <dgm:spPr/>
    </dgm:pt>
    <dgm:pt modelId="{DE7BF711-EAD9-478E-82DB-CB9592BE24F8}" type="pres">
      <dgm:prSet presAssocID="{0315ACD0-8807-4082-8026-2B0F4B936119}" presName="sibTrans" presStyleCnt="0"/>
      <dgm:spPr/>
    </dgm:pt>
    <dgm:pt modelId="{8BC8941D-61BB-4D08-97C5-51785CC6BDE9}" type="pres">
      <dgm:prSet presAssocID="{C3C2BA44-8CB5-4A42-9D68-D3164D3F3416}" presName="compositeNode" presStyleCnt="0">
        <dgm:presLayoutVars>
          <dgm:bulletEnabled val="1"/>
        </dgm:presLayoutVars>
      </dgm:prSet>
      <dgm:spPr/>
    </dgm:pt>
    <dgm:pt modelId="{F5026D66-FE16-43D2-BA51-6A7809337F84}" type="pres">
      <dgm:prSet presAssocID="{C3C2BA44-8CB5-4A42-9D68-D3164D3F3416}" presName="bgRect" presStyleLbl="alignNode1" presStyleIdx="4" presStyleCnt="5"/>
      <dgm:spPr/>
    </dgm:pt>
    <dgm:pt modelId="{C4EA8F37-BBBA-48AB-A90A-C006A71778D9}" type="pres">
      <dgm:prSet presAssocID="{505C8A7C-4BE4-402E-8680-20B73330B222}" presName="sibTransNodeRect" presStyleLbl="alignNode1" presStyleIdx="4" presStyleCnt="5">
        <dgm:presLayoutVars>
          <dgm:chMax val="0"/>
          <dgm:bulletEnabled val="1"/>
        </dgm:presLayoutVars>
      </dgm:prSet>
      <dgm:spPr/>
    </dgm:pt>
    <dgm:pt modelId="{EF781985-5B1B-43C6-8C8F-962CDD604C2A}" type="pres">
      <dgm:prSet presAssocID="{C3C2BA44-8CB5-4A42-9D68-D3164D3F3416}" presName="nodeRect" presStyleLbl="alignNode1" presStyleIdx="4" presStyleCnt="5">
        <dgm:presLayoutVars>
          <dgm:bulletEnabled val="1"/>
        </dgm:presLayoutVars>
      </dgm:prSet>
      <dgm:spPr/>
    </dgm:pt>
  </dgm:ptLst>
  <dgm:cxnLst>
    <dgm:cxn modelId="{3BB7D91D-D468-4020-942A-9DACC23D74B3}" type="presOf" srcId="{8334913F-92B5-4C00-98E9-C2C7D203E2D3}" destId="{1D39C023-99B9-4463-9289-623E6954241C}" srcOrd="0" destOrd="0" presId="urn:microsoft.com/office/officeart/2016/7/layout/LinearBlockProcessNumbered"/>
    <dgm:cxn modelId="{28399620-D041-4F5E-A1E9-26EE4661F9A9}" type="presOf" srcId="{D6BE157F-5E68-46AD-BEB2-7F101BFE01F9}" destId="{7E4F77AE-A185-4D43-B18F-D4B1F30C7E46}" srcOrd="1" destOrd="0" presId="urn:microsoft.com/office/officeart/2016/7/layout/LinearBlockProcessNumbered"/>
    <dgm:cxn modelId="{7ECE8E23-C0B3-483C-935A-BF85ED29F912}" type="presOf" srcId="{50C0AC84-7F54-4198-A0F2-CE85B8C08B31}" destId="{B3360E77-FAD9-41A5-B71B-7AF298C74925}" srcOrd="1" destOrd="0" presId="urn:microsoft.com/office/officeart/2016/7/layout/LinearBlockProcessNumbered"/>
    <dgm:cxn modelId="{A554D326-43F9-4B9A-8A2B-AC51B525C259}" type="presOf" srcId="{C3C2BA44-8CB5-4A42-9D68-D3164D3F3416}" destId="{EF781985-5B1B-43C6-8C8F-962CDD604C2A}" srcOrd="1" destOrd="0" presId="urn:microsoft.com/office/officeart/2016/7/layout/LinearBlockProcessNumbered"/>
    <dgm:cxn modelId="{B0304429-06D0-4CF2-8990-DBA0461A8789}" srcId="{720FA713-013D-45F7-BEAE-C02F2476A7E4}" destId="{1CCE6D35-8FDB-4BBA-8EE7-5B83B4AC7812}" srcOrd="3" destOrd="0" parTransId="{1174CA1B-A112-4797-A02A-0383530AF19C}" sibTransId="{0315ACD0-8807-4082-8026-2B0F4B936119}"/>
    <dgm:cxn modelId="{87287F32-19EE-46A8-AC54-6359375A91C3}" srcId="{720FA713-013D-45F7-BEAE-C02F2476A7E4}" destId="{50C0AC84-7F54-4198-A0F2-CE85B8C08B31}" srcOrd="0" destOrd="0" parTransId="{498E3AD7-787C-4F28-AF27-1EC60397AC20}" sibTransId="{9AEE928C-578B-4EDF-AC4D-C8746599B8F1}"/>
    <dgm:cxn modelId="{06DD6F3A-CC86-4DDB-862D-71C3076C569C}" srcId="{720FA713-013D-45F7-BEAE-C02F2476A7E4}" destId="{D6BE157F-5E68-46AD-BEB2-7F101BFE01F9}" srcOrd="2" destOrd="0" parTransId="{EAA740FC-D48F-44A2-91B1-1F925DBA1DDE}" sibTransId="{4F6EA038-867D-4EB4-A870-32ECEA3C6DE6}"/>
    <dgm:cxn modelId="{08297A69-D22E-4AB9-A9C7-D6D4E16379AF}" type="presOf" srcId="{1CCE6D35-8FDB-4BBA-8EE7-5B83B4AC7812}" destId="{DEDE3B1B-1685-4700-8DEF-F462114FBC3C}" srcOrd="1" destOrd="0" presId="urn:microsoft.com/office/officeart/2016/7/layout/LinearBlockProcessNumbered"/>
    <dgm:cxn modelId="{B9D2A153-25F6-461D-913F-CEBDC9AC679B}" type="presOf" srcId="{4F6EA038-867D-4EB4-A870-32ECEA3C6DE6}" destId="{8D38BC1A-CF15-4955-9058-E22DA5E76214}" srcOrd="0" destOrd="0" presId="urn:microsoft.com/office/officeart/2016/7/layout/LinearBlockProcessNumbered"/>
    <dgm:cxn modelId="{69C0AF8F-6763-4EC2-859C-B7F948D5E362}" type="presOf" srcId="{D6BE157F-5E68-46AD-BEB2-7F101BFE01F9}" destId="{CF11913F-9F57-4CC4-A916-9BFCE389A8B0}" srcOrd="0" destOrd="0" presId="urn:microsoft.com/office/officeart/2016/7/layout/LinearBlockProcessNumbered"/>
    <dgm:cxn modelId="{5ACAD995-4EF3-4938-B417-CA946B47140A}" type="presOf" srcId="{C3C2BA44-8CB5-4A42-9D68-D3164D3F3416}" destId="{F5026D66-FE16-43D2-BA51-6A7809337F84}" srcOrd="0" destOrd="0" presId="urn:microsoft.com/office/officeart/2016/7/layout/LinearBlockProcessNumbered"/>
    <dgm:cxn modelId="{2DE0A5AC-DF4D-47B0-AA54-3C75A2D2A8B5}" type="presOf" srcId="{505C8A7C-4BE4-402E-8680-20B73330B222}" destId="{C4EA8F37-BBBA-48AB-A90A-C006A71778D9}" srcOrd="0" destOrd="0" presId="urn:microsoft.com/office/officeart/2016/7/layout/LinearBlockProcessNumbered"/>
    <dgm:cxn modelId="{ADCE44AE-BA04-4001-BC5F-A39922900A11}" type="presOf" srcId="{720FA713-013D-45F7-BEAE-C02F2476A7E4}" destId="{13113FF0-665E-4431-A18E-BBBE4DB0079B}" srcOrd="0" destOrd="0" presId="urn:microsoft.com/office/officeart/2016/7/layout/LinearBlockProcessNumbered"/>
    <dgm:cxn modelId="{A5035BAF-2455-4CB2-9F7C-5C0D1DB2EB8A}" type="presOf" srcId="{8334913F-92B5-4C00-98E9-C2C7D203E2D3}" destId="{C4D869B2-A347-4701-91BC-ED8A11A8223E}" srcOrd="1" destOrd="0" presId="urn:microsoft.com/office/officeart/2016/7/layout/LinearBlockProcessNumbered"/>
    <dgm:cxn modelId="{1B73A9B0-4E2B-4FA1-B8ED-A3511A3F375B}" type="presOf" srcId="{1CCE6D35-8FDB-4BBA-8EE7-5B83B4AC7812}" destId="{7F939682-AC93-4AE7-991E-604EF07B2FCD}" srcOrd="0" destOrd="0" presId="urn:microsoft.com/office/officeart/2016/7/layout/LinearBlockProcessNumbered"/>
    <dgm:cxn modelId="{C65112B6-1EC5-46A6-ADC5-FA1F70B703FA}" type="presOf" srcId="{0315ACD0-8807-4082-8026-2B0F4B936119}" destId="{CAE18625-FDCA-4535-A7BD-60949D1025F6}" srcOrd="0" destOrd="0" presId="urn:microsoft.com/office/officeart/2016/7/layout/LinearBlockProcessNumbered"/>
    <dgm:cxn modelId="{B99B38B7-29CC-40E8-9C3A-568B7BE61948}" srcId="{720FA713-013D-45F7-BEAE-C02F2476A7E4}" destId="{8334913F-92B5-4C00-98E9-C2C7D203E2D3}" srcOrd="1" destOrd="0" parTransId="{389C0216-830E-44C4-8389-57494F87DC64}" sibTransId="{837250DF-2A83-4A1E-9ED7-2F704A31CABE}"/>
    <dgm:cxn modelId="{63E518CA-FCC3-4543-952D-41D1FCE02BBA}" type="presOf" srcId="{837250DF-2A83-4A1E-9ED7-2F704A31CABE}" destId="{724B7172-30C7-4C04-9D8E-C47DFCFAC243}" srcOrd="0" destOrd="0" presId="urn:microsoft.com/office/officeart/2016/7/layout/LinearBlockProcessNumbered"/>
    <dgm:cxn modelId="{4BAA5FCB-949F-4B42-A7E1-177848CF6B37}" type="presOf" srcId="{9AEE928C-578B-4EDF-AC4D-C8746599B8F1}" destId="{28082565-D07F-41A3-A0FD-E0DD77756C7F}" srcOrd="0" destOrd="0" presId="urn:microsoft.com/office/officeart/2016/7/layout/LinearBlockProcessNumbered"/>
    <dgm:cxn modelId="{205D98DF-DD74-4B70-B991-FEE062F4DEA5}" type="presOf" srcId="{50C0AC84-7F54-4198-A0F2-CE85B8C08B31}" destId="{9FA44A4E-259A-4387-A4F9-72931407D476}" srcOrd="0" destOrd="0" presId="urn:microsoft.com/office/officeart/2016/7/layout/LinearBlockProcessNumbered"/>
    <dgm:cxn modelId="{B7F235F2-E1C1-46BA-B157-6D65C5FC9454}" srcId="{720FA713-013D-45F7-BEAE-C02F2476A7E4}" destId="{C3C2BA44-8CB5-4A42-9D68-D3164D3F3416}" srcOrd="4" destOrd="0" parTransId="{7EBE48C9-20DD-4282-A9FB-235CF04A37F1}" sibTransId="{505C8A7C-4BE4-402E-8680-20B73330B222}"/>
    <dgm:cxn modelId="{EC48217E-C660-45A8-9716-996B0C54EC2B}" type="presParOf" srcId="{13113FF0-665E-4431-A18E-BBBE4DB0079B}" destId="{4EB197C1-E47B-49F4-818A-209A09331D53}" srcOrd="0" destOrd="0" presId="urn:microsoft.com/office/officeart/2016/7/layout/LinearBlockProcessNumbered"/>
    <dgm:cxn modelId="{1EA83CA3-043F-4BAF-9303-61E7313A02A7}" type="presParOf" srcId="{4EB197C1-E47B-49F4-818A-209A09331D53}" destId="{9FA44A4E-259A-4387-A4F9-72931407D476}" srcOrd="0" destOrd="0" presId="urn:microsoft.com/office/officeart/2016/7/layout/LinearBlockProcessNumbered"/>
    <dgm:cxn modelId="{E5503D36-B211-4241-9052-E9D575886DCD}" type="presParOf" srcId="{4EB197C1-E47B-49F4-818A-209A09331D53}" destId="{28082565-D07F-41A3-A0FD-E0DD77756C7F}" srcOrd="1" destOrd="0" presId="urn:microsoft.com/office/officeart/2016/7/layout/LinearBlockProcessNumbered"/>
    <dgm:cxn modelId="{EC65F9E4-071C-497A-BB71-5678B130ABD2}" type="presParOf" srcId="{4EB197C1-E47B-49F4-818A-209A09331D53}" destId="{B3360E77-FAD9-41A5-B71B-7AF298C74925}" srcOrd="2" destOrd="0" presId="urn:microsoft.com/office/officeart/2016/7/layout/LinearBlockProcessNumbered"/>
    <dgm:cxn modelId="{129B9989-1941-4BCF-9F37-6042AD3359CE}" type="presParOf" srcId="{13113FF0-665E-4431-A18E-BBBE4DB0079B}" destId="{7FE691C0-243D-42E4-8049-08023B6143D9}" srcOrd="1" destOrd="0" presId="urn:microsoft.com/office/officeart/2016/7/layout/LinearBlockProcessNumbered"/>
    <dgm:cxn modelId="{0EAD0C97-3B9E-4EB5-96EA-7B37E21B5FFC}" type="presParOf" srcId="{13113FF0-665E-4431-A18E-BBBE4DB0079B}" destId="{4680E87D-A474-4C06-AF43-4956E3883E87}" srcOrd="2" destOrd="0" presId="urn:microsoft.com/office/officeart/2016/7/layout/LinearBlockProcessNumbered"/>
    <dgm:cxn modelId="{002D493E-0E2A-44D6-AB66-0487174FC14F}" type="presParOf" srcId="{4680E87D-A474-4C06-AF43-4956E3883E87}" destId="{1D39C023-99B9-4463-9289-623E6954241C}" srcOrd="0" destOrd="0" presId="urn:microsoft.com/office/officeart/2016/7/layout/LinearBlockProcessNumbered"/>
    <dgm:cxn modelId="{49A0F34E-C389-4EA4-A385-EC4545909DB7}" type="presParOf" srcId="{4680E87D-A474-4C06-AF43-4956E3883E87}" destId="{724B7172-30C7-4C04-9D8E-C47DFCFAC243}" srcOrd="1" destOrd="0" presId="urn:microsoft.com/office/officeart/2016/7/layout/LinearBlockProcessNumbered"/>
    <dgm:cxn modelId="{EABFDE4F-F32E-4B23-A3F7-A5FEE4D5B455}" type="presParOf" srcId="{4680E87D-A474-4C06-AF43-4956E3883E87}" destId="{C4D869B2-A347-4701-91BC-ED8A11A8223E}" srcOrd="2" destOrd="0" presId="urn:microsoft.com/office/officeart/2016/7/layout/LinearBlockProcessNumbered"/>
    <dgm:cxn modelId="{6AD4DB69-CE44-4FE2-846D-7B3036284AC4}" type="presParOf" srcId="{13113FF0-665E-4431-A18E-BBBE4DB0079B}" destId="{C581B039-AEEC-4FBF-9AC9-739CA5704E28}" srcOrd="3" destOrd="0" presId="urn:microsoft.com/office/officeart/2016/7/layout/LinearBlockProcessNumbered"/>
    <dgm:cxn modelId="{85B56975-24F1-4B01-B440-7C9B6688E592}" type="presParOf" srcId="{13113FF0-665E-4431-A18E-BBBE4DB0079B}" destId="{5CC1DE23-A19F-4798-AEEF-37098B15A488}" srcOrd="4" destOrd="0" presId="urn:microsoft.com/office/officeart/2016/7/layout/LinearBlockProcessNumbered"/>
    <dgm:cxn modelId="{0D7710E6-4F21-4B97-86D2-F1267248000D}" type="presParOf" srcId="{5CC1DE23-A19F-4798-AEEF-37098B15A488}" destId="{CF11913F-9F57-4CC4-A916-9BFCE389A8B0}" srcOrd="0" destOrd="0" presId="urn:microsoft.com/office/officeart/2016/7/layout/LinearBlockProcessNumbered"/>
    <dgm:cxn modelId="{B4CC209E-6F6F-44F9-A00C-2A0561304BB2}" type="presParOf" srcId="{5CC1DE23-A19F-4798-AEEF-37098B15A488}" destId="{8D38BC1A-CF15-4955-9058-E22DA5E76214}" srcOrd="1" destOrd="0" presId="urn:microsoft.com/office/officeart/2016/7/layout/LinearBlockProcessNumbered"/>
    <dgm:cxn modelId="{EF7D803D-03F2-4C8B-AFB5-DFA3BDDF4E47}" type="presParOf" srcId="{5CC1DE23-A19F-4798-AEEF-37098B15A488}" destId="{7E4F77AE-A185-4D43-B18F-D4B1F30C7E46}" srcOrd="2" destOrd="0" presId="urn:microsoft.com/office/officeart/2016/7/layout/LinearBlockProcessNumbered"/>
    <dgm:cxn modelId="{CEF634EB-08E3-4669-B2B3-525B41581BB9}" type="presParOf" srcId="{13113FF0-665E-4431-A18E-BBBE4DB0079B}" destId="{76B52BA5-9013-49E7-A456-8A66E1FC14EC}" srcOrd="5" destOrd="0" presId="urn:microsoft.com/office/officeart/2016/7/layout/LinearBlockProcessNumbered"/>
    <dgm:cxn modelId="{F9352DA6-9FA8-4318-9462-1802BDCA7307}" type="presParOf" srcId="{13113FF0-665E-4431-A18E-BBBE4DB0079B}" destId="{1690C9B8-2209-48A6-B55B-789A152B7690}" srcOrd="6" destOrd="0" presId="urn:microsoft.com/office/officeart/2016/7/layout/LinearBlockProcessNumbered"/>
    <dgm:cxn modelId="{A349F2EF-52FB-45D0-B588-2D7B15790AC8}" type="presParOf" srcId="{1690C9B8-2209-48A6-B55B-789A152B7690}" destId="{7F939682-AC93-4AE7-991E-604EF07B2FCD}" srcOrd="0" destOrd="0" presId="urn:microsoft.com/office/officeart/2016/7/layout/LinearBlockProcessNumbered"/>
    <dgm:cxn modelId="{08C59DAB-FAC7-49A3-A020-7194B976F80B}" type="presParOf" srcId="{1690C9B8-2209-48A6-B55B-789A152B7690}" destId="{CAE18625-FDCA-4535-A7BD-60949D1025F6}" srcOrd="1" destOrd="0" presId="urn:microsoft.com/office/officeart/2016/7/layout/LinearBlockProcessNumbered"/>
    <dgm:cxn modelId="{629808FE-EDC0-4FA8-860D-570629956D13}" type="presParOf" srcId="{1690C9B8-2209-48A6-B55B-789A152B7690}" destId="{DEDE3B1B-1685-4700-8DEF-F462114FBC3C}" srcOrd="2" destOrd="0" presId="urn:microsoft.com/office/officeart/2016/7/layout/LinearBlockProcessNumbered"/>
    <dgm:cxn modelId="{2E6FE016-5FBD-4F42-BC43-A027C6126FF8}" type="presParOf" srcId="{13113FF0-665E-4431-A18E-BBBE4DB0079B}" destId="{DE7BF711-EAD9-478E-82DB-CB9592BE24F8}" srcOrd="7" destOrd="0" presId="urn:microsoft.com/office/officeart/2016/7/layout/LinearBlockProcessNumbered"/>
    <dgm:cxn modelId="{0A3C7A97-FF22-4156-BA42-05D49706CE13}" type="presParOf" srcId="{13113FF0-665E-4431-A18E-BBBE4DB0079B}" destId="{8BC8941D-61BB-4D08-97C5-51785CC6BDE9}" srcOrd="8" destOrd="0" presId="urn:microsoft.com/office/officeart/2016/7/layout/LinearBlockProcessNumbered"/>
    <dgm:cxn modelId="{2E13A7B7-14FD-4BC4-B517-6E7489CA07EA}" type="presParOf" srcId="{8BC8941D-61BB-4D08-97C5-51785CC6BDE9}" destId="{F5026D66-FE16-43D2-BA51-6A7809337F84}" srcOrd="0" destOrd="0" presId="urn:microsoft.com/office/officeart/2016/7/layout/LinearBlockProcessNumbered"/>
    <dgm:cxn modelId="{394476FA-A771-41A2-BD15-D9C9844C31C5}" type="presParOf" srcId="{8BC8941D-61BB-4D08-97C5-51785CC6BDE9}" destId="{C4EA8F37-BBBA-48AB-A90A-C006A71778D9}" srcOrd="1" destOrd="0" presId="urn:microsoft.com/office/officeart/2016/7/layout/LinearBlockProcessNumbered"/>
    <dgm:cxn modelId="{C6AEC8E2-EE3A-49D0-8371-03FE8FEE2649}" type="presParOf" srcId="{8BC8941D-61BB-4D08-97C5-51785CC6BDE9}" destId="{EF781985-5B1B-43C6-8C8F-962CDD604C2A}"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4071C7-ABD9-4DC5-A74C-CB68AC7CFFE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CC4B081-91D2-4F71-8F68-F4FE6DA9BDEA}">
      <dgm:prSet/>
      <dgm:spPr/>
      <dgm:t>
        <a:bodyPr/>
        <a:lstStyle/>
        <a:p>
          <a:pPr>
            <a:lnSpc>
              <a:spcPct val="100000"/>
            </a:lnSpc>
          </a:pPr>
          <a:r>
            <a:rPr lang="en-US" i="0" baseline="0" dirty="0"/>
            <a:t>Scatter Point Charts: Used to compare features like Flight Number vs. Launch Site and Payload Mass vs. Launch Site. These were chosen to visually explore relationships between numerical and categorical variables, highlighting patterns in launches and payload distributions across different sites</a:t>
          </a:r>
          <a:endParaRPr lang="en-US" dirty="0"/>
        </a:p>
      </dgm:t>
    </dgm:pt>
    <dgm:pt modelId="{A3A7FA1A-A5B9-41B1-BE90-C00C21EEF80C}" type="parTrans" cxnId="{5F87713A-F710-4723-8013-905606CA4005}">
      <dgm:prSet/>
      <dgm:spPr/>
      <dgm:t>
        <a:bodyPr/>
        <a:lstStyle/>
        <a:p>
          <a:endParaRPr lang="en-US"/>
        </a:p>
      </dgm:t>
    </dgm:pt>
    <dgm:pt modelId="{2A3B40A3-6654-4527-8BFE-28A66E736A85}" type="sibTrans" cxnId="{5F87713A-F710-4723-8013-905606CA4005}">
      <dgm:prSet/>
      <dgm:spPr/>
      <dgm:t>
        <a:bodyPr/>
        <a:lstStyle/>
        <a:p>
          <a:endParaRPr lang="en-US"/>
        </a:p>
      </dgm:t>
    </dgm:pt>
    <dgm:pt modelId="{03A46496-5FE4-468D-9AFB-8868F874318F}">
      <dgm:prSet/>
      <dgm:spPr/>
      <dgm:t>
        <a:bodyPr/>
        <a:lstStyle/>
        <a:p>
          <a:pPr>
            <a:lnSpc>
              <a:spcPct val="100000"/>
            </a:lnSpc>
          </a:pPr>
          <a:r>
            <a:rPr lang="en-US" i="0" baseline="0"/>
            <a:t>Bar Charts: Used to compare success rates across different orbit types and launch outcomes. Bar charts are ideal for visualizing categorical data and allow easy comparison of success rates for various orbits, providing insights into mission performance based on orbit type</a:t>
          </a:r>
          <a:endParaRPr lang="en-US"/>
        </a:p>
      </dgm:t>
    </dgm:pt>
    <dgm:pt modelId="{9EA9C478-B06F-4D82-BAA1-BE98C5C84C12}" type="parTrans" cxnId="{700935ED-CFBA-43F5-B574-43244AD0A31A}">
      <dgm:prSet/>
      <dgm:spPr/>
      <dgm:t>
        <a:bodyPr/>
        <a:lstStyle/>
        <a:p>
          <a:endParaRPr lang="en-US"/>
        </a:p>
      </dgm:t>
    </dgm:pt>
    <dgm:pt modelId="{C54C9B46-FE7E-4BBA-9196-0B0CE3312A4F}" type="sibTrans" cxnId="{700935ED-CFBA-43F5-B574-43244AD0A31A}">
      <dgm:prSet/>
      <dgm:spPr/>
      <dgm:t>
        <a:bodyPr/>
        <a:lstStyle/>
        <a:p>
          <a:endParaRPr lang="en-US"/>
        </a:p>
      </dgm:t>
    </dgm:pt>
    <dgm:pt modelId="{95A8ABEB-27FC-459C-B278-4E1265830DA9}">
      <dgm:prSet/>
      <dgm:spPr/>
      <dgm:t>
        <a:bodyPr/>
        <a:lstStyle/>
        <a:p>
          <a:pPr>
            <a:lnSpc>
              <a:spcPct val="100000"/>
            </a:lnSpc>
          </a:pPr>
          <a:r>
            <a:rPr lang="en-US" i="0" baseline="0" dirty="0"/>
            <a:t>Line Graph: Plotted the launch success yearly trend to track changes in success rates over time. The line graph was chosen because it effectively illustrates trends and patterns over a continuous period, showing how SpaceX's success rate improved from 2013 to 2020</a:t>
          </a:r>
          <a:endParaRPr lang="en-US" dirty="0"/>
        </a:p>
      </dgm:t>
    </dgm:pt>
    <dgm:pt modelId="{9440030B-2C92-4C1E-8BC2-7A3A46DAC517}" type="parTrans" cxnId="{008584AC-0D8F-4617-B783-020B88C5C1CB}">
      <dgm:prSet/>
      <dgm:spPr/>
      <dgm:t>
        <a:bodyPr/>
        <a:lstStyle/>
        <a:p>
          <a:endParaRPr lang="en-US"/>
        </a:p>
      </dgm:t>
    </dgm:pt>
    <dgm:pt modelId="{E81E6981-2792-417A-9D57-F7DA6186D46E}" type="sibTrans" cxnId="{008584AC-0D8F-4617-B783-020B88C5C1CB}">
      <dgm:prSet/>
      <dgm:spPr/>
      <dgm:t>
        <a:bodyPr/>
        <a:lstStyle/>
        <a:p>
          <a:endParaRPr lang="en-US"/>
        </a:p>
      </dgm:t>
    </dgm:pt>
    <dgm:pt modelId="{2ECFFAF0-BC3F-49A5-BBC6-DF29D166D05F}" type="pres">
      <dgm:prSet presAssocID="{354071C7-ABD9-4DC5-A74C-CB68AC7CFFE9}" presName="root" presStyleCnt="0">
        <dgm:presLayoutVars>
          <dgm:dir/>
          <dgm:resizeHandles val="exact"/>
        </dgm:presLayoutVars>
      </dgm:prSet>
      <dgm:spPr/>
    </dgm:pt>
    <dgm:pt modelId="{B6103A19-3BBC-4680-B2E8-1EC329D27A74}" type="pres">
      <dgm:prSet presAssocID="{7CC4B081-91D2-4F71-8F68-F4FE6DA9BDEA}" presName="compNode" presStyleCnt="0"/>
      <dgm:spPr/>
    </dgm:pt>
    <dgm:pt modelId="{8CA123C4-CD79-47D2-BB89-EDED9B6DAEC0}" type="pres">
      <dgm:prSet presAssocID="{7CC4B081-91D2-4F71-8F68-F4FE6DA9BDEA}" presName="bgRect" presStyleLbl="bgShp" presStyleIdx="0" presStyleCnt="3"/>
      <dgm:spPr/>
    </dgm:pt>
    <dgm:pt modelId="{BE669C63-2639-480F-AA5B-1F506D239DCC}" type="pres">
      <dgm:prSet presAssocID="{7CC4B081-91D2-4F71-8F68-F4FE6DA9BDE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stronaut"/>
        </a:ext>
      </dgm:extLst>
    </dgm:pt>
    <dgm:pt modelId="{E2E74B30-783B-4A0C-AC15-C53970C4142B}" type="pres">
      <dgm:prSet presAssocID="{7CC4B081-91D2-4F71-8F68-F4FE6DA9BDEA}" presName="spaceRect" presStyleCnt="0"/>
      <dgm:spPr/>
    </dgm:pt>
    <dgm:pt modelId="{B77A97A9-F0E6-45FB-BAC3-B16B57E4F6C5}" type="pres">
      <dgm:prSet presAssocID="{7CC4B081-91D2-4F71-8F68-F4FE6DA9BDEA}" presName="parTx" presStyleLbl="revTx" presStyleIdx="0" presStyleCnt="3">
        <dgm:presLayoutVars>
          <dgm:chMax val="0"/>
          <dgm:chPref val="0"/>
        </dgm:presLayoutVars>
      </dgm:prSet>
      <dgm:spPr/>
    </dgm:pt>
    <dgm:pt modelId="{DA3D3B31-2F36-4580-A8EF-C87DED3F38E1}" type="pres">
      <dgm:prSet presAssocID="{2A3B40A3-6654-4527-8BFE-28A66E736A85}" presName="sibTrans" presStyleCnt="0"/>
      <dgm:spPr/>
    </dgm:pt>
    <dgm:pt modelId="{CFBE5AB9-C68A-43EF-98BA-B3778F850699}" type="pres">
      <dgm:prSet presAssocID="{03A46496-5FE4-468D-9AFB-8868F874318F}" presName="compNode" presStyleCnt="0"/>
      <dgm:spPr/>
    </dgm:pt>
    <dgm:pt modelId="{066D4D6A-17F5-4BA0-90D5-5AE6D8E561B2}" type="pres">
      <dgm:prSet presAssocID="{03A46496-5FE4-468D-9AFB-8868F874318F}" presName="bgRect" presStyleLbl="bgShp" presStyleIdx="1" presStyleCnt="3" custLinFactNeighborY="1556"/>
      <dgm:spPr/>
    </dgm:pt>
    <dgm:pt modelId="{77DC0B52-3DB2-48B5-9540-0ACD7B472A0E}" type="pres">
      <dgm:prSet presAssocID="{03A46496-5FE4-468D-9AFB-8868F874318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7A146465-D150-430B-992B-14E60F95D052}" type="pres">
      <dgm:prSet presAssocID="{03A46496-5FE4-468D-9AFB-8868F874318F}" presName="spaceRect" presStyleCnt="0"/>
      <dgm:spPr/>
    </dgm:pt>
    <dgm:pt modelId="{9F2A5FDB-4218-4FBF-AE29-B40571C36FAB}" type="pres">
      <dgm:prSet presAssocID="{03A46496-5FE4-468D-9AFB-8868F874318F}" presName="parTx" presStyleLbl="revTx" presStyleIdx="1" presStyleCnt="3">
        <dgm:presLayoutVars>
          <dgm:chMax val="0"/>
          <dgm:chPref val="0"/>
        </dgm:presLayoutVars>
      </dgm:prSet>
      <dgm:spPr/>
    </dgm:pt>
    <dgm:pt modelId="{44602423-B7C1-4CFC-94AE-4714951531EB}" type="pres">
      <dgm:prSet presAssocID="{C54C9B46-FE7E-4BBA-9196-0B0CE3312A4F}" presName="sibTrans" presStyleCnt="0"/>
      <dgm:spPr/>
    </dgm:pt>
    <dgm:pt modelId="{3E6D706C-FEE3-4E41-A133-CD3B047BA8A1}" type="pres">
      <dgm:prSet presAssocID="{95A8ABEB-27FC-459C-B278-4E1265830DA9}" presName="compNode" presStyleCnt="0"/>
      <dgm:spPr/>
    </dgm:pt>
    <dgm:pt modelId="{EBBF47B2-0CC7-4EE7-A248-1B955B57ECF4}" type="pres">
      <dgm:prSet presAssocID="{95A8ABEB-27FC-459C-B278-4E1265830DA9}" presName="bgRect" presStyleLbl="bgShp" presStyleIdx="2" presStyleCnt="3"/>
      <dgm:spPr/>
    </dgm:pt>
    <dgm:pt modelId="{42B857B0-A5B1-48A2-BB56-92941F095BFB}" type="pres">
      <dgm:prSet presAssocID="{95A8ABEB-27FC-459C-B278-4E1265830DA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Graph with Upward Trend"/>
        </a:ext>
      </dgm:extLst>
    </dgm:pt>
    <dgm:pt modelId="{7B8D1898-DE3D-4AB0-ABF2-680BB31E74FA}" type="pres">
      <dgm:prSet presAssocID="{95A8ABEB-27FC-459C-B278-4E1265830DA9}" presName="spaceRect" presStyleCnt="0"/>
      <dgm:spPr/>
    </dgm:pt>
    <dgm:pt modelId="{4CFEF8D7-BA09-4ACD-88E3-C556D19BA9A0}" type="pres">
      <dgm:prSet presAssocID="{95A8ABEB-27FC-459C-B278-4E1265830DA9}" presName="parTx" presStyleLbl="revTx" presStyleIdx="2" presStyleCnt="3">
        <dgm:presLayoutVars>
          <dgm:chMax val="0"/>
          <dgm:chPref val="0"/>
        </dgm:presLayoutVars>
      </dgm:prSet>
      <dgm:spPr/>
    </dgm:pt>
  </dgm:ptLst>
  <dgm:cxnLst>
    <dgm:cxn modelId="{5F87713A-F710-4723-8013-905606CA4005}" srcId="{354071C7-ABD9-4DC5-A74C-CB68AC7CFFE9}" destId="{7CC4B081-91D2-4F71-8F68-F4FE6DA9BDEA}" srcOrd="0" destOrd="0" parTransId="{A3A7FA1A-A5B9-41B1-BE90-C00C21EEF80C}" sibTransId="{2A3B40A3-6654-4527-8BFE-28A66E736A85}"/>
    <dgm:cxn modelId="{008584AC-0D8F-4617-B783-020B88C5C1CB}" srcId="{354071C7-ABD9-4DC5-A74C-CB68AC7CFFE9}" destId="{95A8ABEB-27FC-459C-B278-4E1265830DA9}" srcOrd="2" destOrd="0" parTransId="{9440030B-2C92-4C1E-8BC2-7A3A46DAC517}" sibTransId="{E81E6981-2792-417A-9D57-F7DA6186D46E}"/>
    <dgm:cxn modelId="{C6A929AD-E218-47C9-B39F-03CAEBB61DBE}" type="presOf" srcId="{03A46496-5FE4-468D-9AFB-8868F874318F}" destId="{9F2A5FDB-4218-4FBF-AE29-B40571C36FAB}" srcOrd="0" destOrd="0" presId="urn:microsoft.com/office/officeart/2018/2/layout/IconVerticalSolidList"/>
    <dgm:cxn modelId="{6961E3C0-EF3D-4EFB-B349-D791A0893239}" type="presOf" srcId="{7CC4B081-91D2-4F71-8F68-F4FE6DA9BDEA}" destId="{B77A97A9-F0E6-45FB-BAC3-B16B57E4F6C5}" srcOrd="0" destOrd="0" presId="urn:microsoft.com/office/officeart/2018/2/layout/IconVerticalSolidList"/>
    <dgm:cxn modelId="{700935ED-CFBA-43F5-B574-43244AD0A31A}" srcId="{354071C7-ABD9-4DC5-A74C-CB68AC7CFFE9}" destId="{03A46496-5FE4-468D-9AFB-8868F874318F}" srcOrd="1" destOrd="0" parTransId="{9EA9C478-B06F-4D82-BAA1-BE98C5C84C12}" sibTransId="{C54C9B46-FE7E-4BBA-9196-0B0CE3312A4F}"/>
    <dgm:cxn modelId="{AAE4A0F2-9BDF-43B9-9DAA-560A09089E4B}" type="presOf" srcId="{95A8ABEB-27FC-459C-B278-4E1265830DA9}" destId="{4CFEF8D7-BA09-4ACD-88E3-C556D19BA9A0}" srcOrd="0" destOrd="0" presId="urn:microsoft.com/office/officeart/2018/2/layout/IconVerticalSolidList"/>
    <dgm:cxn modelId="{7AAF82F8-04A6-4A0F-B12D-FA6856BFB4BA}" type="presOf" srcId="{354071C7-ABD9-4DC5-A74C-CB68AC7CFFE9}" destId="{2ECFFAF0-BC3F-49A5-BBC6-DF29D166D05F}" srcOrd="0" destOrd="0" presId="urn:microsoft.com/office/officeart/2018/2/layout/IconVerticalSolidList"/>
    <dgm:cxn modelId="{F853C754-3852-4D8F-B396-04B97458C464}" type="presParOf" srcId="{2ECFFAF0-BC3F-49A5-BBC6-DF29D166D05F}" destId="{B6103A19-3BBC-4680-B2E8-1EC329D27A74}" srcOrd="0" destOrd="0" presId="urn:microsoft.com/office/officeart/2018/2/layout/IconVerticalSolidList"/>
    <dgm:cxn modelId="{551E0577-53AD-4C71-B0F6-952E76663CF1}" type="presParOf" srcId="{B6103A19-3BBC-4680-B2E8-1EC329D27A74}" destId="{8CA123C4-CD79-47D2-BB89-EDED9B6DAEC0}" srcOrd="0" destOrd="0" presId="urn:microsoft.com/office/officeart/2018/2/layout/IconVerticalSolidList"/>
    <dgm:cxn modelId="{7DB6D763-79B1-4AEB-BF95-C7F11964C389}" type="presParOf" srcId="{B6103A19-3BBC-4680-B2E8-1EC329D27A74}" destId="{BE669C63-2639-480F-AA5B-1F506D239DCC}" srcOrd="1" destOrd="0" presId="urn:microsoft.com/office/officeart/2018/2/layout/IconVerticalSolidList"/>
    <dgm:cxn modelId="{33466480-75FD-44B1-B070-D6374CFAB441}" type="presParOf" srcId="{B6103A19-3BBC-4680-B2E8-1EC329D27A74}" destId="{E2E74B30-783B-4A0C-AC15-C53970C4142B}" srcOrd="2" destOrd="0" presId="urn:microsoft.com/office/officeart/2018/2/layout/IconVerticalSolidList"/>
    <dgm:cxn modelId="{9F3609BF-54A6-4596-A084-6D9FD3126BCF}" type="presParOf" srcId="{B6103A19-3BBC-4680-B2E8-1EC329D27A74}" destId="{B77A97A9-F0E6-45FB-BAC3-B16B57E4F6C5}" srcOrd="3" destOrd="0" presId="urn:microsoft.com/office/officeart/2018/2/layout/IconVerticalSolidList"/>
    <dgm:cxn modelId="{0FFA85E3-36C4-4CD0-962B-079AF2CE0848}" type="presParOf" srcId="{2ECFFAF0-BC3F-49A5-BBC6-DF29D166D05F}" destId="{DA3D3B31-2F36-4580-A8EF-C87DED3F38E1}" srcOrd="1" destOrd="0" presId="urn:microsoft.com/office/officeart/2018/2/layout/IconVerticalSolidList"/>
    <dgm:cxn modelId="{79E9BE5C-3912-4032-92D2-0757D40A61B5}" type="presParOf" srcId="{2ECFFAF0-BC3F-49A5-BBC6-DF29D166D05F}" destId="{CFBE5AB9-C68A-43EF-98BA-B3778F850699}" srcOrd="2" destOrd="0" presId="urn:microsoft.com/office/officeart/2018/2/layout/IconVerticalSolidList"/>
    <dgm:cxn modelId="{FA4DC351-90A0-41E8-B9C3-21B7AF0BEF34}" type="presParOf" srcId="{CFBE5AB9-C68A-43EF-98BA-B3778F850699}" destId="{066D4D6A-17F5-4BA0-90D5-5AE6D8E561B2}" srcOrd="0" destOrd="0" presId="urn:microsoft.com/office/officeart/2018/2/layout/IconVerticalSolidList"/>
    <dgm:cxn modelId="{18A34BF6-D12B-44E2-842A-90CC17EE471B}" type="presParOf" srcId="{CFBE5AB9-C68A-43EF-98BA-B3778F850699}" destId="{77DC0B52-3DB2-48B5-9540-0ACD7B472A0E}" srcOrd="1" destOrd="0" presId="urn:microsoft.com/office/officeart/2018/2/layout/IconVerticalSolidList"/>
    <dgm:cxn modelId="{212790F6-B7D0-42E3-88F0-990222F46B24}" type="presParOf" srcId="{CFBE5AB9-C68A-43EF-98BA-B3778F850699}" destId="{7A146465-D150-430B-992B-14E60F95D052}" srcOrd="2" destOrd="0" presId="urn:microsoft.com/office/officeart/2018/2/layout/IconVerticalSolidList"/>
    <dgm:cxn modelId="{1DAD698D-0BD2-4EE8-8F77-9459789122C9}" type="presParOf" srcId="{CFBE5AB9-C68A-43EF-98BA-B3778F850699}" destId="{9F2A5FDB-4218-4FBF-AE29-B40571C36FAB}" srcOrd="3" destOrd="0" presId="urn:microsoft.com/office/officeart/2018/2/layout/IconVerticalSolidList"/>
    <dgm:cxn modelId="{0359FAE8-C3A2-44AA-89EF-5B1E4DA37F63}" type="presParOf" srcId="{2ECFFAF0-BC3F-49A5-BBC6-DF29D166D05F}" destId="{44602423-B7C1-4CFC-94AE-4714951531EB}" srcOrd="3" destOrd="0" presId="urn:microsoft.com/office/officeart/2018/2/layout/IconVerticalSolidList"/>
    <dgm:cxn modelId="{AA290C8E-8DEE-4E68-B12F-05AD926807E4}" type="presParOf" srcId="{2ECFFAF0-BC3F-49A5-BBC6-DF29D166D05F}" destId="{3E6D706C-FEE3-4E41-A133-CD3B047BA8A1}" srcOrd="4" destOrd="0" presId="urn:microsoft.com/office/officeart/2018/2/layout/IconVerticalSolidList"/>
    <dgm:cxn modelId="{A1107090-07D6-4CE3-AF8F-F529F93EA538}" type="presParOf" srcId="{3E6D706C-FEE3-4E41-A133-CD3B047BA8A1}" destId="{EBBF47B2-0CC7-4EE7-A248-1B955B57ECF4}" srcOrd="0" destOrd="0" presId="urn:microsoft.com/office/officeart/2018/2/layout/IconVerticalSolidList"/>
    <dgm:cxn modelId="{4A7E5429-088D-47E8-A12C-24E0A634CE09}" type="presParOf" srcId="{3E6D706C-FEE3-4E41-A133-CD3B047BA8A1}" destId="{42B857B0-A5B1-48A2-BB56-92941F095BFB}" srcOrd="1" destOrd="0" presId="urn:microsoft.com/office/officeart/2018/2/layout/IconVerticalSolidList"/>
    <dgm:cxn modelId="{CC0923E9-1B2E-40AF-B332-EAD1648C5A97}" type="presParOf" srcId="{3E6D706C-FEE3-4E41-A133-CD3B047BA8A1}" destId="{7B8D1898-DE3D-4AB0-ABF2-680BB31E74FA}" srcOrd="2" destOrd="0" presId="urn:microsoft.com/office/officeart/2018/2/layout/IconVerticalSolidList"/>
    <dgm:cxn modelId="{7C71CF11-46AE-4F37-9B03-2F4301EE2E9C}" type="presParOf" srcId="{3E6D706C-FEE3-4E41-A133-CD3B047BA8A1}" destId="{4CFEF8D7-BA09-4ACD-88E3-C556D19BA9A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3D3BF71-C7DB-4462-A09B-E71C75CB77F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10F0951-30A6-4351-9196-10F4F89C87A0}">
      <dgm:prSet/>
      <dgm:spPr/>
      <dgm:t>
        <a:bodyPr/>
        <a:lstStyle/>
        <a:p>
          <a:r>
            <a:rPr lang="en-GB" b="0" i="0" dirty="0"/>
            <a:t>All Launch Site Names</a:t>
          </a:r>
          <a:endParaRPr lang="en-US" b="0" dirty="0"/>
        </a:p>
      </dgm:t>
    </dgm:pt>
    <dgm:pt modelId="{81296D3C-5539-4588-91B7-A5BC6F471A4B}" type="parTrans" cxnId="{DE4F84C5-F92F-4B4A-82BB-ADD24E16652A}">
      <dgm:prSet/>
      <dgm:spPr/>
      <dgm:t>
        <a:bodyPr/>
        <a:lstStyle/>
        <a:p>
          <a:endParaRPr lang="en-US"/>
        </a:p>
      </dgm:t>
    </dgm:pt>
    <dgm:pt modelId="{B691ED59-A27D-4859-938A-8BE00F3B9E70}" type="sibTrans" cxnId="{DE4F84C5-F92F-4B4A-82BB-ADD24E16652A}">
      <dgm:prSet/>
      <dgm:spPr/>
      <dgm:t>
        <a:bodyPr/>
        <a:lstStyle/>
        <a:p>
          <a:endParaRPr lang="en-US"/>
        </a:p>
      </dgm:t>
    </dgm:pt>
    <dgm:pt modelId="{A2A84965-D8C1-42FF-8050-F56F2BF1CE3D}">
      <dgm:prSet/>
      <dgm:spPr/>
      <dgm:t>
        <a:bodyPr/>
        <a:lstStyle/>
        <a:p>
          <a:r>
            <a:rPr lang="en-US" dirty="0">
              <a:solidFill>
                <a:schemeClr val="bg1"/>
              </a:solidFill>
              <a:latin typeface="+mj-lt"/>
              <a:ea typeface="+mj-ea"/>
              <a:cs typeface="+mj-cs"/>
            </a:rPr>
            <a:t>Launch Site Names Begin with 'CCA'</a:t>
          </a:r>
          <a:endParaRPr lang="en-US" dirty="0"/>
        </a:p>
      </dgm:t>
    </dgm:pt>
    <dgm:pt modelId="{B1C894B7-7C72-4590-8781-7CF0F3A10A7C}" type="parTrans" cxnId="{6D403C13-F8B5-47B5-B6C3-AD9621780D98}">
      <dgm:prSet/>
      <dgm:spPr/>
      <dgm:t>
        <a:bodyPr/>
        <a:lstStyle/>
        <a:p>
          <a:endParaRPr lang="en-US"/>
        </a:p>
      </dgm:t>
    </dgm:pt>
    <dgm:pt modelId="{1A7259BA-E1DF-45C8-B63B-D22D6DA4754C}" type="sibTrans" cxnId="{6D403C13-F8B5-47B5-B6C3-AD9621780D98}">
      <dgm:prSet/>
      <dgm:spPr/>
      <dgm:t>
        <a:bodyPr/>
        <a:lstStyle/>
        <a:p>
          <a:endParaRPr lang="en-US"/>
        </a:p>
      </dgm:t>
    </dgm:pt>
    <dgm:pt modelId="{C8D146B5-99FD-4E0B-8A0D-96C55117D9E0}">
      <dgm:prSet/>
      <dgm:spPr/>
      <dgm:t>
        <a:bodyPr/>
        <a:lstStyle/>
        <a:p>
          <a:r>
            <a:rPr lang="en-US" dirty="0">
              <a:solidFill>
                <a:schemeClr val="bg1"/>
              </a:solidFill>
              <a:latin typeface="+mj-lt"/>
              <a:ea typeface="+mj-ea"/>
              <a:cs typeface="+mj-cs"/>
            </a:rPr>
            <a:t>Total Payload Mass</a:t>
          </a:r>
          <a:endParaRPr lang="en-US" dirty="0"/>
        </a:p>
      </dgm:t>
    </dgm:pt>
    <dgm:pt modelId="{936E7BBE-902C-4A6D-999F-4701FF1AEBFB}" type="parTrans" cxnId="{669F4C23-C662-4EB5-B3D5-2BCD0114AF0C}">
      <dgm:prSet/>
      <dgm:spPr/>
      <dgm:t>
        <a:bodyPr/>
        <a:lstStyle/>
        <a:p>
          <a:endParaRPr lang="en-US"/>
        </a:p>
      </dgm:t>
    </dgm:pt>
    <dgm:pt modelId="{78C6EAA8-D6A1-44E3-AFD6-5F5A11FC0A2A}" type="sibTrans" cxnId="{669F4C23-C662-4EB5-B3D5-2BCD0114AF0C}">
      <dgm:prSet/>
      <dgm:spPr/>
      <dgm:t>
        <a:bodyPr/>
        <a:lstStyle/>
        <a:p>
          <a:endParaRPr lang="en-US"/>
        </a:p>
      </dgm:t>
    </dgm:pt>
    <dgm:pt modelId="{88ADF441-7346-4028-B78E-FE1F0994F2C3}">
      <dgm:prSet/>
      <dgm:spPr/>
      <dgm:t>
        <a:bodyPr/>
        <a:lstStyle/>
        <a:p>
          <a:r>
            <a:rPr lang="en-US" dirty="0">
              <a:solidFill>
                <a:schemeClr val="bg1"/>
              </a:solidFill>
              <a:latin typeface="+mj-lt"/>
              <a:ea typeface="+mj-ea"/>
              <a:cs typeface="+mj-cs"/>
            </a:rPr>
            <a:t>Average Payload Mass by F9 v1.1</a:t>
          </a:r>
          <a:endParaRPr lang="en-US" dirty="0"/>
        </a:p>
      </dgm:t>
    </dgm:pt>
    <dgm:pt modelId="{AA3C52BF-9F65-4CAB-ABEF-7315B61C60FF}" type="parTrans" cxnId="{5ADEEC75-B3F6-48F4-AC16-9D9FA3F6012C}">
      <dgm:prSet/>
      <dgm:spPr/>
      <dgm:t>
        <a:bodyPr/>
        <a:lstStyle/>
        <a:p>
          <a:endParaRPr lang="en-US"/>
        </a:p>
      </dgm:t>
    </dgm:pt>
    <dgm:pt modelId="{097394C2-C662-441F-BEFE-0B359D90A0E8}" type="sibTrans" cxnId="{5ADEEC75-B3F6-48F4-AC16-9D9FA3F6012C}">
      <dgm:prSet/>
      <dgm:spPr/>
      <dgm:t>
        <a:bodyPr/>
        <a:lstStyle/>
        <a:p>
          <a:endParaRPr lang="en-US"/>
        </a:p>
      </dgm:t>
    </dgm:pt>
    <dgm:pt modelId="{34FB9A78-0C93-42EE-80DC-CE83BD6FEA9A}">
      <dgm:prSet/>
      <dgm:spPr/>
      <dgm:t>
        <a:bodyPr/>
        <a:lstStyle/>
        <a:p>
          <a:r>
            <a:rPr lang="en-US" dirty="0">
              <a:solidFill>
                <a:schemeClr val="bg1"/>
              </a:solidFill>
              <a:latin typeface="+mj-lt"/>
              <a:ea typeface="+mj-ea"/>
              <a:cs typeface="+mj-cs"/>
            </a:rPr>
            <a:t>First Successful Ground Landing Date</a:t>
          </a:r>
          <a:endParaRPr lang="en-US" dirty="0"/>
        </a:p>
      </dgm:t>
    </dgm:pt>
    <dgm:pt modelId="{310EA85C-A224-4967-9BEF-3D73FFE68327}" type="parTrans" cxnId="{14A69DB8-9E49-4BCE-837F-FC63BE7E10F1}">
      <dgm:prSet/>
      <dgm:spPr/>
      <dgm:t>
        <a:bodyPr/>
        <a:lstStyle/>
        <a:p>
          <a:endParaRPr lang="en-US"/>
        </a:p>
      </dgm:t>
    </dgm:pt>
    <dgm:pt modelId="{12C58D85-B0E1-4E89-A353-D9FB4BB91FF8}" type="sibTrans" cxnId="{14A69DB8-9E49-4BCE-837F-FC63BE7E10F1}">
      <dgm:prSet/>
      <dgm:spPr/>
      <dgm:t>
        <a:bodyPr/>
        <a:lstStyle/>
        <a:p>
          <a:endParaRPr lang="en-US"/>
        </a:p>
      </dgm:t>
    </dgm:pt>
    <dgm:pt modelId="{ECD2061C-BFE8-4523-8969-7AC49ABA895A}">
      <dgm:prSet/>
      <dgm:spPr/>
      <dgm:t>
        <a:bodyPr/>
        <a:lstStyle/>
        <a:p>
          <a:r>
            <a:rPr lang="en-US" b="0" dirty="0">
              <a:solidFill>
                <a:schemeClr val="bg1"/>
              </a:solidFill>
              <a:latin typeface="+mj-lt"/>
              <a:ea typeface="+mj-ea"/>
              <a:cs typeface="+mj-cs"/>
            </a:rPr>
            <a:t>Successful Drone Ship Landing with Payload between 4000 and 6000</a:t>
          </a:r>
          <a:endParaRPr lang="en-US" b="0" dirty="0">
            <a:solidFill>
              <a:schemeClr val="bg1"/>
            </a:solidFill>
          </a:endParaRPr>
        </a:p>
      </dgm:t>
    </dgm:pt>
    <dgm:pt modelId="{C36F7D7C-9FBE-4444-9E39-D13A72E34E21}" type="parTrans" cxnId="{E2397C4B-0EF2-4F75-A8D5-25B2CE70E1BD}">
      <dgm:prSet/>
      <dgm:spPr/>
      <dgm:t>
        <a:bodyPr/>
        <a:lstStyle/>
        <a:p>
          <a:endParaRPr lang="en-US"/>
        </a:p>
      </dgm:t>
    </dgm:pt>
    <dgm:pt modelId="{5F608739-D62B-4ADA-A5CE-633A05F54A9C}" type="sibTrans" cxnId="{E2397C4B-0EF2-4F75-A8D5-25B2CE70E1BD}">
      <dgm:prSet/>
      <dgm:spPr/>
      <dgm:t>
        <a:bodyPr/>
        <a:lstStyle/>
        <a:p>
          <a:endParaRPr lang="en-US"/>
        </a:p>
      </dgm:t>
    </dgm:pt>
    <dgm:pt modelId="{6F201606-7823-45D4-9A7E-223884599723}">
      <dgm:prSet/>
      <dgm:spPr/>
      <dgm:t>
        <a:bodyPr/>
        <a:lstStyle/>
        <a:p>
          <a:r>
            <a:rPr lang="en-US" b="0" dirty="0">
              <a:solidFill>
                <a:schemeClr val="bg1"/>
              </a:solidFill>
              <a:latin typeface="+mj-lt"/>
              <a:ea typeface="+mj-ea"/>
              <a:cs typeface="+mj-cs"/>
            </a:rPr>
            <a:t>Total Number of Successful and Failure Mission Outcomes</a:t>
          </a:r>
          <a:endParaRPr lang="en-US" b="0" dirty="0">
            <a:solidFill>
              <a:schemeClr val="bg1"/>
            </a:solidFill>
          </a:endParaRPr>
        </a:p>
      </dgm:t>
    </dgm:pt>
    <dgm:pt modelId="{30F6BBE5-2D41-42AD-B28D-E98CB569871A}" type="parTrans" cxnId="{FAAE6B0D-5F37-4387-BE8E-D0CDC22E2DA4}">
      <dgm:prSet/>
      <dgm:spPr/>
      <dgm:t>
        <a:bodyPr/>
        <a:lstStyle/>
        <a:p>
          <a:endParaRPr lang="en-US"/>
        </a:p>
      </dgm:t>
    </dgm:pt>
    <dgm:pt modelId="{51C33D2E-A3FC-485B-A422-A95A09E3BA8A}" type="sibTrans" cxnId="{FAAE6B0D-5F37-4387-BE8E-D0CDC22E2DA4}">
      <dgm:prSet/>
      <dgm:spPr/>
      <dgm:t>
        <a:bodyPr/>
        <a:lstStyle/>
        <a:p>
          <a:endParaRPr lang="en-US"/>
        </a:p>
      </dgm:t>
    </dgm:pt>
    <dgm:pt modelId="{41BC56B1-5CA2-48BC-89AA-DEDAD97A677E}">
      <dgm:prSet/>
      <dgm:spPr/>
      <dgm:t>
        <a:bodyPr/>
        <a:lstStyle/>
        <a:p>
          <a:r>
            <a:rPr lang="en-US" dirty="0">
              <a:solidFill>
                <a:schemeClr val="bg1"/>
              </a:solidFill>
              <a:latin typeface="+mj-lt"/>
              <a:ea typeface="+mj-ea"/>
              <a:cs typeface="+mj-cs"/>
            </a:rPr>
            <a:t>Boosters Carried Maximum Payload</a:t>
          </a:r>
          <a:endParaRPr lang="en-US" dirty="0"/>
        </a:p>
      </dgm:t>
    </dgm:pt>
    <dgm:pt modelId="{CE33559E-BF2E-4F80-83B2-6E5355213572}" type="parTrans" cxnId="{54D520A7-9F9B-4E83-8823-A996193337EA}">
      <dgm:prSet/>
      <dgm:spPr/>
      <dgm:t>
        <a:bodyPr/>
        <a:lstStyle/>
        <a:p>
          <a:endParaRPr lang="en-US"/>
        </a:p>
      </dgm:t>
    </dgm:pt>
    <dgm:pt modelId="{40A45A31-9FA3-4115-8FB9-BEE5DF1926B4}" type="sibTrans" cxnId="{54D520A7-9F9B-4E83-8823-A996193337EA}">
      <dgm:prSet/>
      <dgm:spPr/>
      <dgm:t>
        <a:bodyPr/>
        <a:lstStyle/>
        <a:p>
          <a:endParaRPr lang="en-US"/>
        </a:p>
      </dgm:t>
    </dgm:pt>
    <dgm:pt modelId="{3973E46C-0F19-4065-AB36-00CDE70835DA}">
      <dgm:prSet/>
      <dgm:spPr/>
      <dgm:t>
        <a:bodyPr/>
        <a:lstStyle/>
        <a:p>
          <a:r>
            <a:rPr lang="en-US" b="0" dirty="0">
              <a:solidFill>
                <a:schemeClr val="bg1"/>
              </a:solidFill>
              <a:latin typeface="+mj-lt"/>
              <a:ea typeface="+mj-ea"/>
              <a:cs typeface="+mj-cs"/>
            </a:rPr>
            <a:t>2015 Launch Records</a:t>
          </a:r>
          <a:endParaRPr lang="en-US" b="0" dirty="0"/>
        </a:p>
      </dgm:t>
    </dgm:pt>
    <dgm:pt modelId="{EFADA4CB-6E24-4484-AAC9-657E60FC1681}" type="parTrans" cxnId="{AF06461F-B3CE-4911-B4A1-94FF4D3E9960}">
      <dgm:prSet/>
      <dgm:spPr/>
      <dgm:t>
        <a:bodyPr/>
        <a:lstStyle/>
        <a:p>
          <a:endParaRPr lang="en-US"/>
        </a:p>
      </dgm:t>
    </dgm:pt>
    <dgm:pt modelId="{54F763EB-D4B9-498E-91F8-F70E2A96E1D0}" type="sibTrans" cxnId="{AF06461F-B3CE-4911-B4A1-94FF4D3E9960}">
      <dgm:prSet/>
      <dgm:spPr/>
      <dgm:t>
        <a:bodyPr/>
        <a:lstStyle/>
        <a:p>
          <a:endParaRPr lang="en-US"/>
        </a:p>
      </dgm:t>
    </dgm:pt>
    <dgm:pt modelId="{9A647584-B33E-4E2A-A6AE-D69C8238A522}">
      <dgm:prSet/>
      <dgm:spPr/>
      <dgm:t>
        <a:bodyPr/>
        <a:lstStyle/>
        <a:p>
          <a:r>
            <a:rPr lang="en-US" dirty="0">
              <a:solidFill>
                <a:schemeClr val="bg1"/>
              </a:solidFill>
              <a:latin typeface="+mj-lt"/>
              <a:ea typeface="+mj-ea"/>
              <a:cs typeface="+mj-cs"/>
            </a:rPr>
            <a:t>Rank Landing Outcomes Between 2010-06-04 and 2017-03-20</a:t>
          </a:r>
          <a:endParaRPr lang="en-US" dirty="0"/>
        </a:p>
      </dgm:t>
    </dgm:pt>
    <dgm:pt modelId="{7C3FA1EA-F755-46FD-9938-F815F9B2E406}" type="parTrans" cxnId="{53D5E18F-4A20-480F-B984-14140FBB8E7A}">
      <dgm:prSet/>
      <dgm:spPr/>
      <dgm:t>
        <a:bodyPr/>
        <a:lstStyle/>
        <a:p>
          <a:endParaRPr lang="en-US"/>
        </a:p>
      </dgm:t>
    </dgm:pt>
    <dgm:pt modelId="{DCBDAC4B-CAAE-4ECE-AC6B-791C989BDE7E}" type="sibTrans" cxnId="{53D5E18F-4A20-480F-B984-14140FBB8E7A}">
      <dgm:prSet/>
      <dgm:spPr/>
      <dgm:t>
        <a:bodyPr/>
        <a:lstStyle/>
        <a:p>
          <a:endParaRPr lang="en-US"/>
        </a:p>
      </dgm:t>
    </dgm:pt>
    <dgm:pt modelId="{6F453C18-F7F5-4CA7-80E7-826460D4383E}" type="pres">
      <dgm:prSet presAssocID="{03D3BF71-C7DB-4462-A09B-E71C75CB77F7}" presName="linear" presStyleCnt="0">
        <dgm:presLayoutVars>
          <dgm:animLvl val="lvl"/>
          <dgm:resizeHandles val="exact"/>
        </dgm:presLayoutVars>
      </dgm:prSet>
      <dgm:spPr/>
    </dgm:pt>
    <dgm:pt modelId="{AC32BE11-2952-42F4-B64D-0E19B5359254}" type="pres">
      <dgm:prSet presAssocID="{010F0951-30A6-4351-9196-10F4F89C87A0}" presName="parentText" presStyleLbl="node1" presStyleIdx="0" presStyleCnt="10">
        <dgm:presLayoutVars>
          <dgm:chMax val="0"/>
          <dgm:bulletEnabled val="1"/>
        </dgm:presLayoutVars>
      </dgm:prSet>
      <dgm:spPr/>
    </dgm:pt>
    <dgm:pt modelId="{696CBBCE-91F3-405B-B908-77C475AFECCB}" type="pres">
      <dgm:prSet presAssocID="{B691ED59-A27D-4859-938A-8BE00F3B9E70}" presName="spacer" presStyleCnt="0"/>
      <dgm:spPr/>
    </dgm:pt>
    <dgm:pt modelId="{32961E7B-751F-4171-9C94-8AE70601714E}" type="pres">
      <dgm:prSet presAssocID="{A2A84965-D8C1-42FF-8050-F56F2BF1CE3D}" presName="parentText" presStyleLbl="node1" presStyleIdx="1" presStyleCnt="10">
        <dgm:presLayoutVars>
          <dgm:chMax val="0"/>
          <dgm:bulletEnabled val="1"/>
        </dgm:presLayoutVars>
      </dgm:prSet>
      <dgm:spPr/>
    </dgm:pt>
    <dgm:pt modelId="{98C7C950-014A-483B-82DB-E3AE260F51CB}" type="pres">
      <dgm:prSet presAssocID="{1A7259BA-E1DF-45C8-B63B-D22D6DA4754C}" presName="spacer" presStyleCnt="0"/>
      <dgm:spPr/>
    </dgm:pt>
    <dgm:pt modelId="{192FF846-4668-40F1-9F11-06FFA4BBF06C}" type="pres">
      <dgm:prSet presAssocID="{C8D146B5-99FD-4E0B-8A0D-96C55117D9E0}" presName="parentText" presStyleLbl="node1" presStyleIdx="2" presStyleCnt="10">
        <dgm:presLayoutVars>
          <dgm:chMax val="0"/>
          <dgm:bulletEnabled val="1"/>
        </dgm:presLayoutVars>
      </dgm:prSet>
      <dgm:spPr/>
    </dgm:pt>
    <dgm:pt modelId="{27CE2DE4-B516-4188-9183-4A7AB9B16D2D}" type="pres">
      <dgm:prSet presAssocID="{78C6EAA8-D6A1-44E3-AFD6-5F5A11FC0A2A}" presName="spacer" presStyleCnt="0"/>
      <dgm:spPr/>
    </dgm:pt>
    <dgm:pt modelId="{44B9DA7B-EDC3-429A-B363-B6F308FD7EC5}" type="pres">
      <dgm:prSet presAssocID="{88ADF441-7346-4028-B78E-FE1F0994F2C3}" presName="parentText" presStyleLbl="node1" presStyleIdx="3" presStyleCnt="10">
        <dgm:presLayoutVars>
          <dgm:chMax val="0"/>
          <dgm:bulletEnabled val="1"/>
        </dgm:presLayoutVars>
      </dgm:prSet>
      <dgm:spPr/>
    </dgm:pt>
    <dgm:pt modelId="{FF9E3D79-BDE1-40CA-8C96-54B5F3DB40C1}" type="pres">
      <dgm:prSet presAssocID="{097394C2-C662-441F-BEFE-0B359D90A0E8}" presName="spacer" presStyleCnt="0"/>
      <dgm:spPr/>
    </dgm:pt>
    <dgm:pt modelId="{215568D3-BFC0-4B19-980E-5FD6CC89E2B4}" type="pres">
      <dgm:prSet presAssocID="{34FB9A78-0C93-42EE-80DC-CE83BD6FEA9A}" presName="parentText" presStyleLbl="node1" presStyleIdx="4" presStyleCnt="10">
        <dgm:presLayoutVars>
          <dgm:chMax val="0"/>
          <dgm:bulletEnabled val="1"/>
        </dgm:presLayoutVars>
      </dgm:prSet>
      <dgm:spPr/>
    </dgm:pt>
    <dgm:pt modelId="{1DC841A2-00EE-4FC5-92BB-DB932EE1CC82}" type="pres">
      <dgm:prSet presAssocID="{12C58D85-B0E1-4E89-A353-D9FB4BB91FF8}" presName="spacer" presStyleCnt="0"/>
      <dgm:spPr/>
    </dgm:pt>
    <dgm:pt modelId="{AD2A57E5-2FE4-4A7A-9B5B-62866036B758}" type="pres">
      <dgm:prSet presAssocID="{ECD2061C-BFE8-4523-8969-7AC49ABA895A}" presName="parentText" presStyleLbl="node1" presStyleIdx="5" presStyleCnt="10">
        <dgm:presLayoutVars>
          <dgm:chMax val="0"/>
          <dgm:bulletEnabled val="1"/>
        </dgm:presLayoutVars>
      </dgm:prSet>
      <dgm:spPr/>
    </dgm:pt>
    <dgm:pt modelId="{E4F75C0D-1714-4024-A4EC-BD3823E36553}" type="pres">
      <dgm:prSet presAssocID="{5F608739-D62B-4ADA-A5CE-633A05F54A9C}" presName="spacer" presStyleCnt="0"/>
      <dgm:spPr/>
    </dgm:pt>
    <dgm:pt modelId="{1D46AA96-40E9-4818-8353-5FA0FCDB1CF9}" type="pres">
      <dgm:prSet presAssocID="{6F201606-7823-45D4-9A7E-223884599723}" presName="parentText" presStyleLbl="node1" presStyleIdx="6" presStyleCnt="10" custLinFactNeighborX="-1611" custLinFactNeighborY="-32071">
        <dgm:presLayoutVars>
          <dgm:chMax val="0"/>
          <dgm:bulletEnabled val="1"/>
        </dgm:presLayoutVars>
      </dgm:prSet>
      <dgm:spPr/>
    </dgm:pt>
    <dgm:pt modelId="{B4074C22-9A36-4583-8F34-349E19FE22BE}" type="pres">
      <dgm:prSet presAssocID="{51C33D2E-A3FC-485B-A422-A95A09E3BA8A}" presName="spacer" presStyleCnt="0"/>
      <dgm:spPr/>
    </dgm:pt>
    <dgm:pt modelId="{C24AFFBD-3D0B-4BEB-AD55-5E0E2D7A3C98}" type="pres">
      <dgm:prSet presAssocID="{41BC56B1-5CA2-48BC-89AA-DEDAD97A677E}" presName="parentText" presStyleLbl="node1" presStyleIdx="7" presStyleCnt="10">
        <dgm:presLayoutVars>
          <dgm:chMax val="0"/>
          <dgm:bulletEnabled val="1"/>
        </dgm:presLayoutVars>
      </dgm:prSet>
      <dgm:spPr/>
    </dgm:pt>
    <dgm:pt modelId="{DD487740-56B2-4E6A-84B7-C886475EC35C}" type="pres">
      <dgm:prSet presAssocID="{40A45A31-9FA3-4115-8FB9-BEE5DF1926B4}" presName="spacer" presStyleCnt="0"/>
      <dgm:spPr/>
    </dgm:pt>
    <dgm:pt modelId="{79DF49B1-FA94-49CF-94A4-F6C9471722B5}" type="pres">
      <dgm:prSet presAssocID="{3973E46C-0F19-4065-AB36-00CDE70835DA}" presName="parentText" presStyleLbl="node1" presStyleIdx="8" presStyleCnt="10">
        <dgm:presLayoutVars>
          <dgm:chMax val="0"/>
          <dgm:bulletEnabled val="1"/>
        </dgm:presLayoutVars>
      </dgm:prSet>
      <dgm:spPr/>
    </dgm:pt>
    <dgm:pt modelId="{69E2BE5D-5EDC-4B94-A457-7D0D8AE43297}" type="pres">
      <dgm:prSet presAssocID="{54F763EB-D4B9-498E-91F8-F70E2A96E1D0}" presName="spacer" presStyleCnt="0"/>
      <dgm:spPr/>
    </dgm:pt>
    <dgm:pt modelId="{BB8EF3AE-7C2C-4863-A138-0CFE28B528E8}" type="pres">
      <dgm:prSet presAssocID="{9A647584-B33E-4E2A-A6AE-D69C8238A522}" presName="parentText" presStyleLbl="node1" presStyleIdx="9" presStyleCnt="10">
        <dgm:presLayoutVars>
          <dgm:chMax val="0"/>
          <dgm:bulletEnabled val="1"/>
        </dgm:presLayoutVars>
      </dgm:prSet>
      <dgm:spPr/>
    </dgm:pt>
  </dgm:ptLst>
  <dgm:cxnLst>
    <dgm:cxn modelId="{FAAE6B0D-5F37-4387-BE8E-D0CDC22E2DA4}" srcId="{03D3BF71-C7DB-4462-A09B-E71C75CB77F7}" destId="{6F201606-7823-45D4-9A7E-223884599723}" srcOrd="6" destOrd="0" parTransId="{30F6BBE5-2D41-42AD-B28D-E98CB569871A}" sibTransId="{51C33D2E-A3FC-485B-A422-A95A09E3BA8A}"/>
    <dgm:cxn modelId="{6D403C13-F8B5-47B5-B6C3-AD9621780D98}" srcId="{03D3BF71-C7DB-4462-A09B-E71C75CB77F7}" destId="{A2A84965-D8C1-42FF-8050-F56F2BF1CE3D}" srcOrd="1" destOrd="0" parTransId="{B1C894B7-7C72-4590-8781-7CF0F3A10A7C}" sibTransId="{1A7259BA-E1DF-45C8-B63B-D22D6DA4754C}"/>
    <dgm:cxn modelId="{A06DBE18-4F73-483A-A935-A55670D289D0}" type="presOf" srcId="{6F201606-7823-45D4-9A7E-223884599723}" destId="{1D46AA96-40E9-4818-8353-5FA0FCDB1CF9}" srcOrd="0" destOrd="0" presId="urn:microsoft.com/office/officeart/2005/8/layout/vList2"/>
    <dgm:cxn modelId="{AF06461F-B3CE-4911-B4A1-94FF4D3E9960}" srcId="{03D3BF71-C7DB-4462-A09B-E71C75CB77F7}" destId="{3973E46C-0F19-4065-AB36-00CDE70835DA}" srcOrd="8" destOrd="0" parTransId="{EFADA4CB-6E24-4484-AAC9-657E60FC1681}" sibTransId="{54F763EB-D4B9-498E-91F8-F70E2A96E1D0}"/>
    <dgm:cxn modelId="{669F4C23-C662-4EB5-B3D5-2BCD0114AF0C}" srcId="{03D3BF71-C7DB-4462-A09B-E71C75CB77F7}" destId="{C8D146B5-99FD-4E0B-8A0D-96C55117D9E0}" srcOrd="2" destOrd="0" parTransId="{936E7BBE-902C-4A6D-999F-4701FF1AEBFB}" sibTransId="{78C6EAA8-D6A1-44E3-AFD6-5F5A11FC0A2A}"/>
    <dgm:cxn modelId="{21AA0E26-D6EA-4312-9A4C-14EDB5E716DC}" type="presOf" srcId="{C8D146B5-99FD-4E0B-8A0D-96C55117D9E0}" destId="{192FF846-4668-40F1-9F11-06FFA4BBF06C}" srcOrd="0" destOrd="0" presId="urn:microsoft.com/office/officeart/2005/8/layout/vList2"/>
    <dgm:cxn modelId="{14166661-C176-440D-9B4F-BCECC6C8EC81}" type="presOf" srcId="{3973E46C-0F19-4065-AB36-00CDE70835DA}" destId="{79DF49B1-FA94-49CF-94A4-F6C9471722B5}" srcOrd="0" destOrd="0" presId="urn:microsoft.com/office/officeart/2005/8/layout/vList2"/>
    <dgm:cxn modelId="{E2397C4B-0EF2-4F75-A8D5-25B2CE70E1BD}" srcId="{03D3BF71-C7DB-4462-A09B-E71C75CB77F7}" destId="{ECD2061C-BFE8-4523-8969-7AC49ABA895A}" srcOrd="5" destOrd="0" parTransId="{C36F7D7C-9FBE-4444-9E39-D13A72E34E21}" sibTransId="{5F608739-D62B-4ADA-A5CE-633A05F54A9C}"/>
    <dgm:cxn modelId="{8103D94B-814D-4724-87FA-A713C528DC16}" type="presOf" srcId="{ECD2061C-BFE8-4523-8969-7AC49ABA895A}" destId="{AD2A57E5-2FE4-4A7A-9B5B-62866036B758}" srcOrd="0" destOrd="0" presId="urn:microsoft.com/office/officeart/2005/8/layout/vList2"/>
    <dgm:cxn modelId="{05636D53-6BC2-4EC9-A6B1-DDAE03EA03DD}" type="presOf" srcId="{010F0951-30A6-4351-9196-10F4F89C87A0}" destId="{AC32BE11-2952-42F4-B64D-0E19B5359254}" srcOrd="0" destOrd="0" presId="urn:microsoft.com/office/officeart/2005/8/layout/vList2"/>
    <dgm:cxn modelId="{5ADEEC75-B3F6-48F4-AC16-9D9FA3F6012C}" srcId="{03D3BF71-C7DB-4462-A09B-E71C75CB77F7}" destId="{88ADF441-7346-4028-B78E-FE1F0994F2C3}" srcOrd="3" destOrd="0" parTransId="{AA3C52BF-9F65-4CAB-ABEF-7315B61C60FF}" sibTransId="{097394C2-C662-441F-BEFE-0B359D90A0E8}"/>
    <dgm:cxn modelId="{53D5E18F-4A20-480F-B984-14140FBB8E7A}" srcId="{03D3BF71-C7DB-4462-A09B-E71C75CB77F7}" destId="{9A647584-B33E-4E2A-A6AE-D69C8238A522}" srcOrd="9" destOrd="0" parTransId="{7C3FA1EA-F755-46FD-9938-F815F9B2E406}" sibTransId="{DCBDAC4B-CAAE-4ECE-AC6B-791C989BDE7E}"/>
    <dgm:cxn modelId="{CB5A5894-5FBF-4752-8E8D-8DF523F3288B}" type="presOf" srcId="{41BC56B1-5CA2-48BC-89AA-DEDAD97A677E}" destId="{C24AFFBD-3D0B-4BEB-AD55-5E0E2D7A3C98}" srcOrd="0" destOrd="0" presId="urn:microsoft.com/office/officeart/2005/8/layout/vList2"/>
    <dgm:cxn modelId="{D5459E9E-3316-4AD5-B5EA-42E776E8D574}" type="presOf" srcId="{34FB9A78-0C93-42EE-80DC-CE83BD6FEA9A}" destId="{215568D3-BFC0-4B19-980E-5FD6CC89E2B4}" srcOrd="0" destOrd="0" presId="urn:microsoft.com/office/officeart/2005/8/layout/vList2"/>
    <dgm:cxn modelId="{5D80FAA3-459D-4FAA-AB04-1F2AFA96C8DF}" type="presOf" srcId="{9A647584-B33E-4E2A-A6AE-D69C8238A522}" destId="{BB8EF3AE-7C2C-4863-A138-0CFE28B528E8}" srcOrd="0" destOrd="0" presId="urn:microsoft.com/office/officeart/2005/8/layout/vList2"/>
    <dgm:cxn modelId="{140D19A7-4F66-4C7A-8B46-C047A08662D1}" type="presOf" srcId="{88ADF441-7346-4028-B78E-FE1F0994F2C3}" destId="{44B9DA7B-EDC3-429A-B363-B6F308FD7EC5}" srcOrd="0" destOrd="0" presId="urn:microsoft.com/office/officeart/2005/8/layout/vList2"/>
    <dgm:cxn modelId="{54D520A7-9F9B-4E83-8823-A996193337EA}" srcId="{03D3BF71-C7DB-4462-A09B-E71C75CB77F7}" destId="{41BC56B1-5CA2-48BC-89AA-DEDAD97A677E}" srcOrd="7" destOrd="0" parTransId="{CE33559E-BF2E-4F80-83B2-6E5355213572}" sibTransId="{40A45A31-9FA3-4115-8FB9-BEE5DF1926B4}"/>
    <dgm:cxn modelId="{14A69DB8-9E49-4BCE-837F-FC63BE7E10F1}" srcId="{03D3BF71-C7DB-4462-A09B-E71C75CB77F7}" destId="{34FB9A78-0C93-42EE-80DC-CE83BD6FEA9A}" srcOrd="4" destOrd="0" parTransId="{310EA85C-A224-4967-9BEF-3D73FFE68327}" sibTransId="{12C58D85-B0E1-4E89-A353-D9FB4BB91FF8}"/>
    <dgm:cxn modelId="{DE4F84C5-F92F-4B4A-82BB-ADD24E16652A}" srcId="{03D3BF71-C7DB-4462-A09B-E71C75CB77F7}" destId="{010F0951-30A6-4351-9196-10F4F89C87A0}" srcOrd="0" destOrd="0" parTransId="{81296D3C-5539-4588-91B7-A5BC6F471A4B}" sibTransId="{B691ED59-A27D-4859-938A-8BE00F3B9E70}"/>
    <dgm:cxn modelId="{F69BDBD3-3FBD-4BFC-AADA-17301BC71209}" type="presOf" srcId="{03D3BF71-C7DB-4462-A09B-E71C75CB77F7}" destId="{6F453C18-F7F5-4CA7-80E7-826460D4383E}" srcOrd="0" destOrd="0" presId="urn:microsoft.com/office/officeart/2005/8/layout/vList2"/>
    <dgm:cxn modelId="{EC2466E0-37B3-4117-BC13-0D21EEF3D3D3}" type="presOf" srcId="{A2A84965-D8C1-42FF-8050-F56F2BF1CE3D}" destId="{32961E7B-751F-4171-9C94-8AE70601714E}" srcOrd="0" destOrd="0" presId="urn:microsoft.com/office/officeart/2005/8/layout/vList2"/>
    <dgm:cxn modelId="{4957FA79-600C-44FC-AFB3-F72E4EF255A3}" type="presParOf" srcId="{6F453C18-F7F5-4CA7-80E7-826460D4383E}" destId="{AC32BE11-2952-42F4-B64D-0E19B5359254}" srcOrd="0" destOrd="0" presId="urn:microsoft.com/office/officeart/2005/8/layout/vList2"/>
    <dgm:cxn modelId="{3356BBEE-B6C1-47F8-81BD-0A868135E3F5}" type="presParOf" srcId="{6F453C18-F7F5-4CA7-80E7-826460D4383E}" destId="{696CBBCE-91F3-405B-B908-77C475AFECCB}" srcOrd="1" destOrd="0" presId="urn:microsoft.com/office/officeart/2005/8/layout/vList2"/>
    <dgm:cxn modelId="{3F7E4DE4-3D16-4F08-ADFE-A6C37715C87B}" type="presParOf" srcId="{6F453C18-F7F5-4CA7-80E7-826460D4383E}" destId="{32961E7B-751F-4171-9C94-8AE70601714E}" srcOrd="2" destOrd="0" presId="urn:microsoft.com/office/officeart/2005/8/layout/vList2"/>
    <dgm:cxn modelId="{824A0FA6-549A-4E7C-8AFB-EF2A4BD217B7}" type="presParOf" srcId="{6F453C18-F7F5-4CA7-80E7-826460D4383E}" destId="{98C7C950-014A-483B-82DB-E3AE260F51CB}" srcOrd="3" destOrd="0" presId="urn:microsoft.com/office/officeart/2005/8/layout/vList2"/>
    <dgm:cxn modelId="{2B9E3D1A-6492-4649-BE6A-FA79AE4DDB80}" type="presParOf" srcId="{6F453C18-F7F5-4CA7-80E7-826460D4383E}" destId="{192FF846-4668-40F1-9F11-06FFA4BBF06C}" srcOrd="4" destOrd="0" presId="urn:microsoft.com/office/officeart/2005/8/layout/vList2"/>
    <dgm:cxn modelId="{3099062B-C1BF-4E7A-9760-9A2DA2A5B7FE}" type="presParOf" srcId="{6F453C18-F7F5-4CA7-80E7-826460D4383E}" destId="{27CE2DE4-B516-4188-9183-4A7AB9B16D2D}" srcOrd="5" destOrd="0" presId="urn:microsoft.com/office/officeart/2005/8/layout/vList2"/>
    <dgm:cxn modelId="{A4C3FBD0-E681-481A-B2B4-36FBB34415F2}" type="presParOf" srcId="{6F453C18-F7F5-4CA7-80E7-826460D4383E}" destId="{44B9DA7B-EDC3-429A-B363-B6F308FD7EC5}" srcOrd="6" destOrd="0" presId="urn:microsoft.com/office/officeart/2005/8/layout/vList2"/>
    <dgm:cxn modelId="{8BBC88C4-447C-4A7C-AA22-365952A10670}" type="presParOf" srcId="{6F453C18-F7F5-4CA7-80E7-826460D4383E}" destId="{FF9E3D79-BDE1-40CA-8C96-54B5F3DB40C1}" srcOrd="7" destOrd="0" presId="urn:microsoft.com/office/officeart/2005/8/layout/vList2"/>
    <dgm:cxn modelId="{79DD667D-845C-4E5B-A688-DD626380068E}" type="presParOf" srcId="{6F453C18-F7F5-4CA7-80E7-826460D4383E}" destId="{215568D3-BFC0-4B19-980E-5FD6CC89E2B4}" srcOrd="8" destOrd="0" presId="urn:microsoft.com/office/officeart/2005/8/layout/vList2"/>
    <dgm:cxn modelId="{4AB9A4F1-9FA2-4A12-8422-7CF33394C3F3}" type="presParOf" srcId="{6F453C18-F7F5-4CA7-80E7-826460D4383E}" destId="{1DC841A2-00EE-4FC5-92BB-DB932EE1CC82}" srcOrd="9" destOrd="0" presId="urn:microsoft.com/office/officeart/2005/8/layout/vList2"/>
    <dgm:cxn modelId="{C07C6283-84F7-4373-9EB2-038CA8B36F8F}" type="presParOf" srcId="{6F453C18-F7F5-4CA7-80E7-826460D4383E}" destId="{AD2A57E5-2FE4-4A7A-9B5B-62866036B758}" srcOrd="10" destOrd="0" presId="urn:microsoft.com/office/officeart/2005/8/layout/vList2"/>
    <dgm:cxn modelId="{9840F5A6-62E5-4FEA-818D-B83B664B4F76}" type="presParOf" srcId="{6F453C18-F7F5-4CA7-80E7-826460D4383E}" destId="{E4F75C0D-1714-4024-A4EC-BD3823E36553}" srcOrd="11" destOrd="0" presId="urn:microsoft.com/office/officeart/2005/8/layout/vList2"/>
    <dgm:cxn modelId="{2F76EE5C-70D0-4B88-8836-6EC1F26EE95F}" type="presParOf" srcId="{6F453C18-F7F5-4CA7-80E7-826460D4383E}" destId="{1D46AA96-40E9-4818-8353-5FA0FCDB1CF9}" srcOrd="12" destOrd="0" presId="urn:microsoft.com/office/officeart/2005/8/layout/vList2"/>
    <dgm:cxn modelId="{6EDE1D97-D9E7-4A0A-BB6B-F77EB6492F24}" type="presParOf" srcId="{6F453C18-F7F5-4CA7-80E7-826460D4383E}" destId="{B4074C22-9A36-4583-8F34-349E19FE22BE}" srcOrd="13" destOrd="0" presId="urn:microsoft.com/office/officeart/2005/8/layout/vList2"/>
    <dgm:cxn modelId="{4202FBD9-8474-45D2-9941-6C46DD4F29B3}" type="presParOf" srcId="{6F453C18-F7F5-4CA7-80E7-826460D4383E}" destId="{C24AFFBD-3D0B-4BEB-AD55-5E0E2D7A3C98}" srcOrd="14" destOrd="0" presId="urn:microsoft.com/office/officeart/2005/8/layout/vList2"/>
    <dgm:cxn modelId="{4C05F200-0606-4CAE-BE45-5C2A776C2D9A}" type="presParOf" srcId="{6F453C18-F7F5-4CA7-80E7-826460D4383E}" destId="{DD487740-56B2-4E6A-84B7-C886475EC35C}" srcOrd="15" destOrd="0" presId="urn:microsoft.com/office/officeart/2005/8/layout/vList2"/>
    <dgm:cxn modelId="{D4039DF6-61A8-460C-BF38-1411AC7DC8F4}" type="presParOf" srcId="{6F453C18-F7F5-4CA7-80E7-826460D4383E}" destId="{79DF49B1-FA94-49CF-94A4-F6C9471722B5}" srcOrd="16" destOrd="0" presId="urn:microsoft.com/office/officeart/2005/8/layout/vList2"/>
    <dgm:cxn modelId="{239ADEB6-6C92-4603-B79D-121C643BA298}" type="presParOf" srcId="{6F453C18-F7F5-4CA7-80E7-826460D4383E}" destId="{69E2BE5D-5EDC-4B94-A457-7D0D8AE43297}" srcOrd="17" destOrd="0" presId="urn:microsoft.com/office/officeart/2005/8/layout/vList2"/>
    <dgm:cxn modelId="{E86A3BFA-8C9E-4D80-B662-543BD7C493D0}" type="presParOf" srcId="{6F453C18-F7F5-4CA7-80E7-826460D4383E}" destId="{BB8EF3AE-7C2C-4863-A138-0CFE28B528E8}"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C45B9C6-17E9-41D8-A26B-FBD5312B8214}" type="doc">
      <dgm:prSet loTypeId="urn:microsoft.com/office/officeart/2008/layout/LinedList" loCatId="list" qsTypeId="urn:microsoft.com/office/officeart/2005/8/quickstyle/simple1" qsCatId="simple" csTypeId="urn:microsoft.com/office/officeart/2018/5/colors/Iconchunking_neutralbg_colorful1" csCatId="colorful" phldr="1"/>
      <dgm:spPr/>
      <dgm:t>
        <a:bodyPr/>
        <a:lstStyle/>
        <a:p>
          <a:endParaRPr lang="en-US"/>
        </a:p>
      </dgm:t>
    </dgm:pt>
    <dgm:pt modelId="{4BDDD31A-F6BC-4A7A-946A-0DC6693EC054}">
      <dgm:prSet/>
      <dgm:spPr/>
      <dgm:t>
        <a:bodyPr/>
        <a:lstStyle/>
        <a:p>
          <a:pPr>
            <a:lnSpc>
              <a:spcPct val="100000"/>
            </a:lnSpc>
          </a:pPr>
          <a:r>
            <a:rPr lang="en-US" b="1" i="0" baseline="0"/>
            <a:t>Markers and Circles</a:t>
          </a:r>
          <a:r>
            <a:rPr lang="en-US" b="0" i="0" baseline="0"/>
            <a:t>: They were used to visually mark the locations of launch sites and provide a more intuitive understanding of where each site is situated in the broader geographical context</a:t>
          </a:r>
          <a:endParaRPr lang="en-US"/>
        </a:p>
      </dgm:t>
    </dgm:pt>
    <dgm:pt modelId="{C93C8841-32B6-4FEC-8C2F-513005D620D4}" type="parTrans" cxnId="{8F1441D7-8667-4230-8263-0885B1793BA9}">
      <dgm:prSet/>
      <dgm:spPr/>
      <dgm:t>
        <a:bodyPr/>
        <a:lstStyle/>
        <a:p>
          <a:endParaRPr lang="en-US"/>
        </a:p>
      </dgm:t>
    </dgm:pt>
    <dgm:pt modelId="{A2E1F432-C9F1-4369-8459-54A754F18D09}" type="sibTrans" cxnId="{8F1441D7-8667-4230-8263-0885B1793BA9}">
      <dgm:prSet/>
      <dgm:spPr/>
      <dgm:t>
        <a:bodyPr/>
        <a:lstStyle/>
        <a:p>
          <a:pPr>
            <a:lnSpc>
              <a:spcPct val="100000"/>
            </a:lnSpc>
          </a:pPr>
          <a:endParaRPr lang="en-US"/>
        </a:p>
      </dgm:t>
    </dgm:pt>
    <dgm:pt modelId="{2C3A7920-8A73-49DA-8AB2-E80410660EAB}">
      <dgm:prSet/>
      <dgm:spPr/>
      <dgm:t>
        <a:bodyPr/>
        <a:lstStyle/>
        <a:p>
          <a:pPr>
            <a:lnSpc>
              <a:spcPct val="100000"/>
            </a:lnSpc>
          </a:pPr>
          <a:r>
            <a:rPr lang="en-US" b="1" i="0" baseline="0"/>
            <a:t>Success/Failure Markers</a:t>
          </a:r>
          <a:r>
            <a:rPr lang="en-US" b="0" i="0" baseline="0"/>
            <a:t>: These markers allowed for a quick and clear representation of the performance of each site’s launches, making it easy for users to assess the success rate of launches over time.</a:t>
          </a:r>
          <a:endParaRPr lang="en-US"/>
        </a:p>
      </dgm:t>
    </dgm:pt>
    <dgm:pt modelId="{F824CB46-1AA3-44AA-97C0-B7CD558440EC}" type="parTrans" cxnId="{B57FEFCA-D547-42C1-9D1D-E2AEB0162AEC}">
      <dgm:prSet/>
      <dgm:spPr/>
      <dgm:t>
        <a:bodyPr/>
        <a:lstStyle/>
        <a:p>
          <a:endParaRPr lang="en-US"/>
        </a:p>
      </dgm:t>
    </dgm:pt>
    <dgm:pt modelId="{2463A8DA-F113-4749-A38D-58BCAFEE8436}" type="sibTrans" cxnId="{B57FEFCA-D547-42C1-9D1D-E2AEB0162AEC}">
      <dgm:prSet/>
      <dgm:spPr/>
      <dgm:t>
        <a:bodyPr/>
        <a:lstStyle/>
        <a:p>
          <a:pPr>
            <a:lnSpc>
              <a:spcPct val="100000"/>
            </a:lnSpc>
          </a:pPr>
          <a:endParaRPr lang="en-US"/>
        </a:p>
      </dgm:t>
    </dgm:pt>
    <dgm:pt modelId="{549BF050-3737-4E2C-81BB-B46B27D7969D}">
      <dgm:prSet/>
      <dgm:spPr/>
      <dgm:t>
        <a:bodyPr/>
        <a:lstStyle/>
        <a:p>
          <a:pPr>
            <a:lnSpc>
              <a:spcPct val="100000"/>
            </a:lnSpc>
          </a:pPr>
          <a:r>
            <a:rPr lang="en-US" b="1" i="0" baseline="0"/>
            <a:t>Cursor Hover Functionality</a:t>
          </a:r>
          <a:r>
            <a:rPr lang="en-US" b="0" i="0" baseline="0"/>
            <a:t>: Added to enhance the user experience by providing detailed location information without needing to click or scroll</a:t>
          </a:r>
          <a:endParaRPr lang="en-US"/>
        </a:p>
      </dgm:t>
    </dgm:pt>
    <dgm:pt modelId="{835B57EB-3106-4ED3-998B-2927B780E40C}" type="parTrans" cxnId="{135DC0E3-A4E7-487B-A0D8-137BFA60ADFD}">
      <dgm:prSet/>
      <dgm:spPr/>
      <dgm:t>
        <a:bodyPr/>
        <a:lstStyle/>
        <a:p>
          <a:endParaRPr lang="en-US"/>
        </a:p>
      </dgm:t>
    </dgm:pt>
    <dgm:pt modelId="{C493367C-727A-429F-B875-78D71757D383}" type="sibTrans" cxnId="{135DC0E3-A4E7-487B-A0D8-137BFA60ADFD}">
      <dgm:prSet/>
      <dgm:spPr/>
      <dgm:t>
        <a:bodyPr/>
        <a:lstStyle/>
        <a:p>
          <a:pPr>
            <a:lnSpc>
              <a:spcPct val="100000"/>
            </a:lnSpc>
          </a:pPr>
          <a:endParaRPr lang="en-US"/>
        </a:p>
      </dgm:t>
    </dgm:pt>
    <dgm:pt modelId="{D733B0F2-CAC2-4AF2-8F2C-F800A45595F6}">
      <dgm:prSet/>
      <dgm:spPr/>
      <dgm:t>
        <a:bodyPr/>
        <a:lstStyle/>
        <a:p>
          <a:pPr>
            <a:lnSpc>
              <a:spcPct val="100000"/>
            </a:lnSpc>
          </a:pPr>
          <a:r>
            <a:rPr lang="en-US" b="1" i="0" baseline="0"/>
            <a:t>Distance and Line Calculations</a:t>
          </a:r>
          <a:r>
            <a:rPr lang="en-US" b="0" i="0" baseline="0"/>
            <a:t>: To give users insights into how close each launch site is to important infrastructure like highways, railways, or coastlines, which may be relevant for operational and safety analysis</a:t>
          </a:r>
          <a:endParaRPr lang="en-US"/>
        </a:p>
      </dgm:t>
    </dgm:pt>
    <dgm:pt modelId="{7D21349E-D663-42D9-9177-88B92DCE7E25}" type="parTrans" cxnId="{F115BBC4-FAC3-4C99-B74D-2ABFB460D520}">
      <dgm:prSet/>
      <dgm:spPr/>
      <dgm:t>
        <a:bodyPr/>
        <a:lstStyle/>
        <a:p>
          <a:endParaRPr lang="en-US"/>
        </a:p>
      </dgm:t>
    </dgm:pt>
    <dgm:pt modelId="{CF53820F-2DDC-44A2-9C71-E35276AC221D}" type="sibTrans" cxnId="{F115BBC4-FAC3-4C99-B74D-2ABFB460D520}">
      <dgm:prSet/>
      <dgm:spPr/>
      <dgm:t>
        <a:bodyPr/>
        <a:lstStyle/>
        <a:p>
          <a:pPr>
            <a:lnSpc>
              <a:spcPct val="100000"/>
            </a:lnSpc>
          </a:pPr>
          <a:endParaRPr lang="en-US"/>
        </a:p>
      </dgm:t>
    </dgm:pt>
    <dgm:pt modelId="{1AE90E0C-C10E-4EF4-8A86-787DEF030EE0}">
      <dgm:prSet/>
      <dgm:spPr/>
      <dgm:t>
        <a:bodyPr/>
        <a:lstStyle/>
        <a:p>
          <a:pPr>
            <a:lnSpc>
              <a:spcPct val="100000"/>
            </a:lnSpc>
          </a:pPr>
          <a:endParaRPr lang="en-US" dirty="0"/>
        </a:p>
      </dgm:t>
    </dgm:pt>
    <dgm:pt modelId="{A9803D07-668E-4B42-BE55-6A3AFE90CCDD}" type="parTrans" cxnId="{A12BB203-6DB3-4072-AB33-4E071B2CE95E}">
      <dgm:prSet/>
      <dgm:spPr/>
      <dgm:t>
        <a:bodyPr/>
        <a:lstStyle/>
        <a:p>
          <a:endParaRPr lang="en-US"/>
        </a:p>
      </dgm:t>
    </dgm:pt>
    <dgm:pt modelId="{988447CE-5A44-4245-AD28-159AFB30886F}" type="sibTrans" cxnId="{A12BB203-6DB3-4072-AB33-4E071B2CE95E}">
      <dgm:prSet/>
      <dgm:spPr/>
      <dgm:t>
        <a:bodyPr/>
        <a:lstStyle/>
        <a:p>
          <a:endParaRPr lang="en-US"/>
        </a:p>
      </dgm:t>
    </dgm:pt>
    <dgm:pt modelId="{E6F060BB-3564-4843-A4ED-3F81C8712EE6}" type="pres">
      <dgm:prSet presAssocID="{DC45B9C6-17E9-41D8-A26B-FBD5312B8214}" presName="vert0" presStyleCnt="0">
        <dgm:presLayoutVars>
          <dgm:dir/>
          <dgm:animOne val="branch"/>
          <dgm:animLvl val="lvl"/>
        </dgm:presLayoutVars>
      </dgm:prSet>
      <dgm:spPr/>
    </dgm:pt>
    <dgm:pt modelId="{CFE2D06C-D9B9-4DF3-BD68-34961EE586D2}" type="pres">
      <dgm:prSet presAssocID="{4BDDD31A-F6BC-4A7A-946A-0DC6693EC054}" presName="thickLine" presStyleLbl="alignNode1" presStyleIdx="0" presStyleCnt="5"/>
      <dgm:spPr/>
    </dgm:pt>
    <dgm:pt modelId="{675B5249-D625-40A8-B994-E1960BE0BF11}" type="pres">
      <dgm:prSet presAssocID="{4BDDD31A-F6BC-4A7A-946A-0DC6693EC054}" presName="horz1" presStyleCnt="0"/>
      <dgm:spPr/>
    </dgm:pt>
    <dgm:pt modelId="{33D718A0-B3ED-49CC-9256-15C9AA8B6FC4}" type="pres">
      <dgm:prSet presAssocID="{4BDDD31A-F6BC-4A7A-946A-0DC6693EC054}" presName="tx1" presStyleLbl="revTx" presStyleIdx="0" presStyleCnt="5"/>
      <dgm:spPr/>
    </dgm:pt>
    <dgm:pt modelId="{579D3020-8A13-41CB-92DB-58E1A859AD74}" type="pres">
      <dgm:prSet presAssocID="{4BDDD31A-F6BC-4A7A-946A-0DC6693EC054}" presName="vert1" presStyleCnt="0"/>
      <dgm:spPr/>
    </dgm:pt>
    <dgm:pt modelId="{57330F4E-2A59-4AB1-BE66-49702A6ED3B8}" type="pres">
      <dgm:prSet presAssocID="{2C3A7920-8A73-49DA-8AB2-E80410660EAB}" presName="thickLine" presStyleLbl="alignNode1" presStyleIdx="1" presStyleCnt="5"/>
      <dgm:spPr/>
    </dgm:pt>
    <dgm:pt modelId="{D21D3135-25AE-4D19-AE29-CDA7F8B68382}" type="pres">
      <dgm:prSet presAssocID="{2C3A7920-8A73-49DA-8AB2-E80410660EAB}" presName="horz1" presStyleCnt="0"/>
      <dgm:spPr/>
    </dgm:pt>
    <dgm:pt modelId="{308E4254-D03D-494A-BE40-98AC913C9D9C}" type="pres">
      <dgm:prSet presAssocID="{2C3A7920-8A73-49DA-8AB2-E80410660EAB}" presName="tx1" presStyleLbl="revTx" presStyleIdx="1" presStyleCnt="5"/>
      <dgm:spPr/>
    </dgm:pt>
    <dgm:pt modelId="{3C690A61-27BA-4F1A-95FB-DA32AF71BEED}" type="pres">
      <dgm:prSet presAssocID="{2C3A7920-8A73-49DA-8AB2-E80410660EAB}" presName="vert1" presStyleCnt="0"/>
      <dgm:spPr/>
    </dgm:pt>
    <dgm:pt modelId="{D4343B9D-125F-49E2-A398-9963AAA66C39}" type="pres">
      <dgm:prSet presAssocID="{549BF050-3737-4E2C-81BB-B46B27D7969D}" presName="thickLine" presStyleLbl="alignNode1" presStyleIdx="2" presStyleCnt="5"/>
      <dgm:spPr/>
    </dgm:pt>
    <dgm:pt modelId="{B2A61A29-93D8-4529-A62C-8F801E636E09}" type="pres">
      <dgm:prSet presAssocID="{549BF050-3737-4E2C-81BB-B46B27D7969D}" presName="horz1" presStyleCnt="0"/>
      <dgm:spPr/>
    </dgm:pt>
    <dgm:pt modelId="{BB87A513-FEB0-4F39-A694-288F824D08AE}" type="pres">
      <dgm:prSet presAssocID="{549BF050-3737-4E2C-81BB-B46B27D7969D}" presName="tx1" presStyleLbl="revTx" presStyleIdx="2" presStyleCnt="5"/>
      <dgm:spPr/>
    </dgm:pt>
    <dgm:pt modelId="{1C40854E-5846-4377-B248-F28A41373E0A}" type="pres">
      <dgm:prSet presAssocID="{549BF050-3737-4E2C-81BB-B46B27D7969D}" presName="vert1" presStyleCnt="0"/>
      <dgm:spPr/>
    </dgm:pt>
    <dgm:pt modelId="{5181C280-2D40-4536-B0E3-FA96DBF3EA76}" type="pres">
      <dgm:prSet presAssocID="{D733B0F2-CAC2-4AF2-8F2C-F800A45595F6}" presName="thickLine" presStyleLbl="alignNode1" presStyleIdx="3" presStyleCnt="5"/>
      <dgm:spPr/>
    </dgm:pt>
    <dgm:pt modelId="{E7E50A01-6403-433F-8C2F-77C7A4AFB08B}" type="pres">
      <dgm:prSet presAssocID="{D733B0F2-CAC2-4AF2-8F2C-F800A45595F6}" presName="horz1" presStyleCnt="0"/>
      <dgm:spPr/>
    </dgm:pt>
    <dgm:pt modelId="{ED12A9CB-8CE4-40AD-9FED-EE57DAC454D1}" type="pres">
      <dgm:prSet presAssocID="{D733B0F2-CAC2-4AF2-8F2C-F800A45595F6}" presName="tx1" presStyleLbl="revTx" presStyleIdx="3" presStyleCnt="5"/>
      <dgm:spPr/>
    </dgm:pt>
    <dgm:pt modelId="{DCAF0A5B-8541-404C-A61F-2493A0E231D2}" type="pres">
      <dgm:prSet presAssocID="{D733B0F2-CAC2-4AF2-8F2C-F800A45595F6}" presName="vert1" presStyleCnt="0"/>
      <dgm:spPr/>
    </dgm:pt>
    <dgm:pt modelId="{963BE2E2-7F78-4A7B-91AD-7D009C37455B}" type="pres">
      <dgm:prSet presAssocID="{1AE90E0C-C10E-4EF4-8A86-787DEF030EE0}" presName="thickLine" presStyleLbl="alignNode1" presStyleIdx="4" presStyleCnt="5"/>
      <dgm:spPr/>
    </dgm:pt>
    <dgm:pt modelId="{72687ABC-AFFE-4B79-99A2-8C1CB3D01A98}" type="pres">
      <dgm:prSet presAssocID="{1AE90E0C-C10E-4EF4-8A86-787DEF030EE0}" presName="horz1" presStyleCnt="0"/>
      <dgm:spPr/>
    </dgm:pt>
    <dgm:pt modelId="{74564497-6D9C-424F-85CE-E6841FF3A70A}" type="pres">
      <dgm:prSet presAssocID="{1AE90E0C-C10E-4EF4-8A86-787DEF030EE0}" presName="tx1" presStyleLbl="revTx" presStyleIdx="4" presStyleCnt="5"/>
      <dgm:spPr/>
    </dgm:pt>
    <dgm:pt modelId="{E550ABE6-FB98-4A75-9C8C-FF5A61C059E0}" type="pres">
      <dgm:prSet presAssocID="{1AE90E0C-C10E-4EF4-8A86-787DEF030EE0}" presName="vert1" presStyleCnt="0"/>
      <dgm:spPr/>
    </dgm:pt>
  </dgm:ptLst>
  <dgm:cxnLst>
    <dgm:cxn modelId="{A12BB203-6DB3-4072-AB33-4E071B2CE95E}" srcId="{DC45B9C6-17E9-41D8-A26B-FBD5312B8214}" destId="{1AE90E0C-C10E-4EF4-8A86-787DEF030EE0}" srcOrd="4" destOrd="0" parTransId="{A9803D07-668E-4B42-BE55-6A3AFE90CCDD}" sibTransId="{988447CE-5A44-4245-AD28-159AFB30886F}"/>
    <dgm:cxn modelId="{9AE89713-F83D-4EA2-A264-55B170FF7A20}" type="presOf" srcId="{4BDDD31A-F6BC-4A7A-946A-0DC6693EC054}" destId="{33D718A0-B3ED-49CC-9256-15C9AA8B6FC4}" srcOrd="0" destOrd="0" presId="urn:microsoft.com/office/officeart/2008/layout/LinedList"/>
    <dgm:cxn modelId="{2AE06C9A-1DF4-4965-B7CC-83D6F205335B}" type="presOf" srcId="{1AE90E0C-C10E-4EF4-8A86-787DEF030EE0}" destId="{74564497-6D9C-424F-85CE-E6841FF3A70A}" srcOrd="0" destOrd="0" presId="urn:microsoft.com/office/officeart/2008/layout/LinedList"/>
    <dgm:cxn modelId="{F115BBC4-FAC3-4C99-B74D-2ABFB460D520}" srcId="{DC45B9C6-17E9-41D8-A26B-FBD5312B8214}" destId="{D733B0F2-CAC2-4AF2-8F2C-F800A45595F6}" srcOrd="3" destOrd="0" parTransId="{7D21349E-D663-42D9-9177-88B92DCE7E25}" sibTransId="{CF53820F-2DDC-44A2-9C71-E35276AC221D}"/>
    <dgm:cxn modelId="{3CAC2FC7-46E0-4748-9434-1637FB33ECE6}" type="presOf" srcId="{549BF050-3737-4E2C-81BB-B46B27D7969D}" destId="{BB87A513-FEB0-4F39-A694-288F824D08AE}" srcOrd="0" destOrd="0" presId="urn:microsoft.com/office/officeart/2008/layout/LinedList"/>
    <dgm:cxn modelId="{B57FEFCA-D547-42C1-9D1D-E2AEB0162AEC}" srcId="{DC45B9C6-17E9-41D8-A26B-FBD5312B8214}" destId="{2C3A7920-8A73-49DA-8AB2-E80410660EAB}" srcOrd="1" destOrd="0" parTransId="{F824CB46-1AA3-44AA-97C0-B7CD558440EC}" sibTransId="{2463A8DA-F113-4749-A38D-58BCAFEE8436}"/>
    <dgm:cxn modelId="{8A4886CF-A51E-41CB-A29B-9F58BD65F957}" type="presOf" srcId="{D733B0F2-CAC2-4AF2-8F2C-F800A45595F6}" destId="{ED12A9CB-8CE4-40AD-9FED-EE57DAC454D1}" srcOrd="0" destOrd="0" presId="urn:microsoft.com/office/officeart/2008/layout/LinedList"/>
    <dgm:cxn modelId="{8F1441D7-8667-4230-8263-0885B1793BA9}" srcId="{DC45B9C6-17E9-41D8-A26B-FBD5312B8214}" destId="{4BDDD31A-F6BC-4A7A-946A-0DC6693EC054}" srcOrd="0" destOrd="0" parTransId="{C93C8841-32B6-4FEC-8C2F-513005D620D4}" sibTransId="{A2E1F432-C9F1-4369-8459-54A754F18D09}"/>
    <dgm:cxn modelId="{48F040E0-6F9C-456F-96A2-BA5E89431403}" type="presOf" srcId="{2C3A7920-8A73-49DA-8AB2-E80410660EAB}" destId="{308E4254-D03D-494A-BE40-98AC913C9D9C}" srcOrd="0" destOrd="0" presId="urn:microsoft.com/office/officeart/2008/layout/LinedList"/>
    <dgm:cxn modelId="{135DC0E3-A4E7-487B-A0D8-137BFA60ADFD}" srcId="{DC45B9C6-17E9-41D8-A26B-FBD5312B8214}" destId="{549BF050-3737-4E2C-81BB-B46B27D7969D}" srcOrd="2" destOrd="0" parTransId="{835B57EB-3106-4ED3-998B-2927B780E40C}" sibTransId="{C493367C-727A-429F-B875-78D71757D383}"/>
    <dgm:cxn modelId="{461E7EFC-EC5A-4680-B0CC-BFEC1E3DFD96}" type="presOf" srcId="{DC45B9C6-17E9-41D8-A26B-FBD5312B8214}" destId="{E6F060BB-3564-4843-A4ED-3F81C8712EE6}" srcOrd="0" destOrd="0" presId="urn:microsoft.com/office/officeart/2008/layout/LinedList"/>
    <dgm:cxn modelId="{85DE2EC4-CC4A-4F97-95A6-29894A67607D}" type="presParOf" srcId="{E6F060BB-3564-4843-A4ED-3F81C8712EE6}" destId="{CFE2D06C-D9B9-4DF3-BD68-34961EE586D2}" srcOrd="0" destOrd="0" presId="urn:microsoft.com/office/officeart/2008/layout/LinedList"/>
    <dgm:cxn modelId="{D5B8981D-D037-472E-A9A7-71155A797081}" type="presParOf" srcId="{E6F060BB-3564-4843-A4ED-3F81C8712EE6}" destId="{675B5249-D625-40A8-B994-E1960BE0BF11}" srcOrd="1" destOrd="0" presId="urn:microsoft.com/office/officeart/2008/layout/LinedList"/>
    <dgm:cxn modelId="{3405438F-7E19-48E5-B1B5-E4BA8000542C}" type="presParOf" srcId="{675B5249-D625-40A8-B994-E1960BE0BF11}" destId="{33D718A0-B3ED-49CC-9256-15C9AA8B6FC4}" srcOrd="0" destOrd="0" presId="urn:microsoft.com/office/officeart/2008/layout/LinedList"/>
    <dgm:cxn modelId="{525B8917-E297-4F64-B4D8-9D07E812D337}" type="presParOf" srcId="{675B5249-D625-40A8-B994-E1960BE0BF11}" destId="{579D3020-8A13-41CB-92DB-58E1A859AD74}" srcOrd="1" destOrd="0" presId="urn:microsoft.com/office/officeart/2008/layout/LinedList"/>
    <dgm:cxn modelId="{F4811B48-75FD-497E-A912-09E3EED025CE}" type="presParOf" srcId="{E6F060BB-3564-4843-A4ED-3F81C8712EE6}" destId="{57330F4E-2A59-4AB1-BE66-49702A6ED3B8}" srcOrd="2" destOrd="0" presId="urn:microsoft.com/office/officeart/2008/layout/LinedList"/>
    <dgm:cxn modelId="{72DFD69A-1149-4AFB-A804-C0C0ECD882A6}" type="presParOf" srcId="{E6F060BB-3564-4843-A4ED-3F81C8712EE6}" destId="{D21D3135-25AE-4D19-AE29-CDA7F8B68382}" srcOrd="3" destOrd="0" presId="urn:microsoft.com/office/officeart/2008/layout/LinedList"/>
    <dgm:cxn modelId="{2CB1D0A2-7C77-422A-8ADB-1D3852594FE9}" type="presParOf" srcId="{D21D3135-25AE-4D19-AE29-CDA7F8B68382}" destId="{308E4254-D03D-494A-BE40-98AC913C9D9C}" srcOrd="0" destOrd="0" presId="urn:microsoft.com/office/officeart/2008/layout/LinedList"/>
    <dgm:cxn modelId="{E0D2B8BC-4E6F-40A7-93C0-0A4DB75FE18C}" type="presParOf" srcId="{D21D3135-25AE-4D19-AE29-CDA7F8B68382}" destId="{3C690A61-27BA-4F1A-95FB-DA32AF71BEED}" srcOrd="1" destOrd="0" presId="urn:microsoft.com/office/officeart/2008/layout/LinedList"/>
    <dgm:cxn modelId="{0AF67A23-A743-4DDC-80D4-C0A4D5C670E5}" type="presParOf" srcId="{E6F060BB-3564-4843-A4ED-3F81C8712EE6}" destId="{D4343B9D-125F-49E2-A398-9963AAA66C39}" srcOrd="4" destOrd="0" presId="urn:microsoft.com/office/officeart/2008/layout/LinedList"/>
    <dgm:cxn modelId="{F073BEB0-A4FD-4825-A08E-DE534614013F}" type="presParOf" srcId="{E6F060BB-3564-4843-A4ED-3F81C8712EE6}" destId="{B2A61A29-93D8-4529-A62C-8F801E636E09}" srcOrd="5" destOrd="0" presId="urn:microsoft.com/office/officeart/2008/layout/LinedList"/>
    <dgm:cxn modelId="{B1A6B2F7-77C2-4F02-9C14-EC83A004C036}" type="presParOf" srcId="{B2A61A29-93D8-4529-A62C-8F801E636E09}" destId="{BB87A513-FEB0-4F39-A694-288F824D08AE}" srcOrd="0" destOrd="0" presId="urn:microsoft.com/office/officeart/2008/layout/LinedList"/>
    <dgm:cxn modelId="{C5F226A4-4389-4DEA-A252-062D82B1D6B0}" type="presParOf" srcId="{B2A61A29-93D8-4529-A62C-8F801E636E09}" destId="{1C40854E-5846-4377-B248-F28A41373E0A}" srcOrd="1" destOrd="0" presId="urn:microsoft.com/office/officeart/2008/layout/LinedList"/>
    <dgm:cxn modelId="{5F7E5494-656B-4AFD-9285-13B5844AD14B}" type="presParOf" srcId="{E6F060BB-3564-4843-A4ED-3F81C8712EE6}" destId="{5181C280-2D40-4536-B0E3-FA96DBF3EA76}" srcOrd="6" destOrd="0" presId="urn:microsoft.com/office/officeart/2008/layout/LinedList"/>
    <dgm:cxn modelId="{C3356EBA-FD72-48AB-9322-5C3657985C7A}" type="presParOf" srcId="{E6F060BB-3564-4843-A4ED-3F81C8712EE6}" destId="{E7E50A01-6403-433F-8C2F-77C7A4AFB08B}" srcOrd="7" destOrd="0" presId="urn:microsoft.com/office/officeart/2008/layout/LinedList"/>
    <dgm:cxn modelId="{48A31172-8C51-4964-B232-B6553C9433DD}" type="presParOf" srcId="{E7E50A01-6403-433F-8C2F-77C7A4AFB08B}" destId="{ED12A9CB-8CE4-40AD-9FED-EE57DAC454D1}" srcOrd="0" destOrd="0" presId="urn:microsoft.com/office/officeart/2008/layout/LinedList"/>
    <dgm:cxn modelId="{0BC61F62-666E-438E-9A2E-C52433E758E6}" type="presParOf" srcId="{E7E50A01-6403-433F-8C2F-77C7A4AFB08B}" destId="{DCAF0A5B-8541-404C-A61F-2493A0E231D2}" srcOrd="1" destOrd="0" presId="urn:microsoft.com/office/officeart/2008/layout/LinedList"/>
    <dgm:cxn modelId="{143437FD-58B3-497E-822A-436AC065C3AC}" type="presParOf" srcId="{E6F060BB-3564-4843-A4ED-3F81C8712EE6}" destId="{963BE2E2-7F78-4A7B-91AD-7D009C37455B}" srcOrd="8" destOrd="0" presId="urn:microsoft.com/office/officeart/2008/layout/LinedList"/>
    <dgm:cxn modelId="{CA48E4BA-FE96-47B3-AE21-097185B13E8A}" type="presParOf" srcId="{E6F060BB-3564-4843-A4ED-3F81C8712EE6}" destId="{72687ABC-AFFE-4B79-99A2-8C1CB3D01A98}" srcOrd="9" destOrd="0" presId="urn:microsoft.com/office/officeart/2008/layout/LinedList"/>
    <dgm:cxn modelId="{F3FE856D-056E-49C9-AA83-E66F1669FFE3}" type="presParOf" srcId="{72687ABC-AFFE-4B79-99A2-8C1CB3D01A98}" destId="{74564497-6D9C-424F-85CE-E6841FF3A70A}" srcOrd="0" destOrd="0" presId="urn:microsoft.com/office/officeart/2008/layout/LinedList"/>
    <dgm:cxn modelId="{66EB3094-F484-4A2D-9368-6B76CFA88DEE}" type="presParOf" srcId="{72687ABC-AFFE-4B79-99A2-8C1CB3D01A98}" destId="{E550ABE6-FB98-4A75-9C8C-FF5A61C059E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8599A9B-7441-4DEF-9098-89AACC92BD1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FBE3E08-E54B-42A6-8106-57E9BF3210A8}">
      <dgm:prSet/>
      <dgm:spPr/>
      <dgm:t>
        <a:bodyPr/>
        <a:lstStyle/>
        <a:p>
          <a:r>
            <a:rPr lang="en-US" b="1" i="0" baseline="0"/>
            <a:t>Launch Sites</a:t>
          </a:r>
          <a:r>
            <a:rPr lang="en-US" b="0" i="0" baseline="0"/>
            <a:t>: The highest launch success count was seen at </a:t>
          </a:r>
          <a:r>
            <a:rPr lang="en-US" b="1" i="0" baseline="0"/>
            <a:t>CCAFS LC-40</a:t>
          </a:r>
          <a:r>
            <a:rPr lang="en-US" b="0" i="0" baseline="0"/>
            <a:t> (46.4% success rate), while </a:t>
          </a:r>
          <a:r>
            <a:rPr lang="en-US" b="1" i="0" baseline="0"/>
            <a:t>KSC LC-39A</a:t>
          </a:r>
          <a:r>
            <a:rPr lang="en-US" b="0" i="0" baseline="0"/>
            <a:t> had the highest launch success ratio (76.9%)</a:t>
          </a:r>
          <a:endParaRPr lang="en-US"/>
        </a:p>
      </dgm:t>
    </dgm:pt>
    <dgm:pt modelId="{6C05CCD3-1B56-4CA9-8C39-F39769425C5D}" type="parTrans" cxnId="{B40D02C9-0A79-4689-A8A6-4318C6EF1B96}">
      <dgm:prSet/>
      <dgm:spPr/>
      <dgm:t>
        <a:bodyPr/>
        <a:lstStyle/>
        <a:p>
          <a:endParaRPr lang="en-US"/>
        </a:p>
      </dgm:t>
    </dgm:pt>
    <dgm:pt modelId="{FD5FF719-3898-4861-8F53-7E1E24C03ACE}" type="sibTrans" cxnId="{B40D02C9-0A79-4689-A8A6-4318C6EF1B96}">
      <dgm:prSet/>
      <dgm:spPr/>
      <dgm:t>
        <a:bodyPr/>
        <a:lstStyle/>
        <a:p>
          <a:endParaRPr lang="en-US"/>
        </a:p>
      </dgm:t>
    </dgm:pt>
    <dgm:pt modelId="{91F516DF-961A-49BC-8008-79B9FA5701EC}">
      <dgm:prSet/>
      <dgm:spPr/>
      <dgm:t>
        <a:bodyPr/>
        <a:lstStyle/>
        <a:p>
          <a:r>
            <a:rPr lang="en-US" b="0" i="0" baseline="0"/>
            <a:t>The </a:t>
          </a:r>
          <a:r>
            <a:rPr lang="en-US" b="1" i="0" baseline="0"/>
            <a:t>5000-7000 kg payload range</a:t>
          </a:r>
          <a:r>
            <a:rPr lang="en-US" b="0" i="0" baseline="0"/>
            <a:t> exhibited the highest failure rate, particularly with the </a:t>
          </a:r>
          <a:r>
            <a:rPr lang="en-US" b="1" i="0" baseline="0"/>
            <a:t>FT booster version</a:t>
          </a:r>
          <a:r>
            <a:rPr lang="en-US" b="0" i="0" baseline="0"/>
            <a:t>.</a:t>
          </a:r>
          <a:endParaRPr lang="en-US"/>
        </a:p>
      </dgm:t>
    </dgm:pt>
    <dgm:pt modelId="{CC2F5AFA-53AD-4BF6-AEE5-6AE8DC1488B5}" type="parTrans" cxnId="{79693326-E824-4C93-9AD5-DDEABC8879E1}">
      <dgm:prSet/>
      <dgm:spPr/>
      <dgm:t>
        <a:bodyPr/>
        <a:lstStyle/>
        <a:p>
          <a:endParaRPr lang="en-US"/>
        </a:p>
      </dgm:t>
    </dgm:pt>
    <dgm:pt modelId="{76EFA357-D554-4337-B9F2-BAD2A5CBA9BE}" type="sibTrans" cxnId="{79693326-E824-4C93-9AD5-DDEABC8879E1}">
      <dgm:prSet/>
      <dgm:spPr/>
      <dgm:t>
        <a:bodyPr/>
        <a:lstStyle/>
        <a:p>
          <a:endParaRPr lang="en-US"/>
        </a:p>
      </dgm:t>
    </dgm:pt>
    <dgm:pt modelId="{44770437-3735-46CC-88F9-CEA23C54C11B}">
      <dgm:prSet/>
      <dgm:spPr/>
      <dgm:t>
        <a:bodyPr/>
        <a:lstStyle/>
        <a:p>
          <a:r>
            <a:rPr lang="en-US" b="0" i="0" baseline="0"/>
            <a:t>The </a:t>
          </a:r>
          <a:r>
            <a:rPr lang="en-US" b="1" i="0" baseline="0"/>
            <a:t>2500-7000 kg payload range</a:t>
          </a:r>
          <a:r>
            <a:rPr lang="en-US" b="0" i="0" baseline="0"/>
            <a:t> demonstrated the highest success rate, with no recorded failures in that range</a:t>
          </a:r>
          <a:endParaRPr lang="en-US"/>
        </a:p>
      </dgm:t>
    </dgm:pt>
    <dgm:pt modelId="{8CA4EA00-AE96-408C-AB1E-F639C6E7F472}" type="parTrans" cxnId="{BEE4D54A-C70D-4932-ACBD-05EE9EEF342E}">
      <dgm:prSet/>
      <dgm:spPr/>
      <dgm:t>
        <a:bodyPr/>
        <a:lstStyle/>
        <a:p>
          <a:endParaRPr lang="en-US"/>
        </a:p>
      </dgm:t>
    </dgm:pt>
    <dgm:pt modelId="{EF23ECED-C50F-4020-AD1E-369550A452AC}" type="sibTrans" cxnId="{BEE4D54A-C70D-4932-ACBD-05EE9EEF342E}">
      <dgm:prSet/>
      <dgm:spPr/>
      <dgm:t>
        <a:bodyPr/>
        <a:lstStyle/>
        <a:p>
          <a:endParaRPr lang="en-US"/>
        </a:p>
      </dgm:t>
    </dgm:pt>
    <dgm:pt modelId="{0036E498-9B14-49F5-8E4F-331ECCFD7642}">
      <dgm:prSet/>
      <dgm:spPr/>
      <dgm:t>
        <a:bodyPr/>
        <a:lstStyle/>
        <a:p>
          <a:r>
            <a:rPr lang="en-US" b="1" i="0" baseline="0"/>
            <a:t>Booster Version</a:t>
          </a:r>
          <a:r>
            <a:rPr lang="en-US" b="0" i="0" baseline="0"/>
            <a:t>: The </a:t>
          </a:r>
          <a:r>
            <a:rPr lang="en-US" b="1" i="0" baseline="0"/>
            <a:t>FT booster version</a:t>
          </a:r>
          <a:r>
            <a:rPr lang="en-US" b="0" i="0" baseline="0"/>
            <a:t> had the highest success rate across the dataset.</a:t>
          </a:r>
          <a:endParaRPr lang="en-US"/>
        </a:p>
      </dgm:t>
    </dgm:pt>
    <dgm:pt modelId="{B59840D3-B079-4772-8B31-B1B6C53DC523}" type="parTrans" cxnId="{B7C0A194-4EF5-4ACA-95FB-F51B4EDAF236}">
      <dgm:prSet/>
      <dgm:spPr/>
      <dgm:t>
        <a:bodyPr/>
        <a:lstStyle/>
        <a:p>
          <a:endParaRPr lang="en-US"/>
        </a:p>
      </dgm:t>
    </dgm:pt>
    <dgm:pt modelId="{CA50DCF5-FBA5-4238-9C8B-7DA9975DB3C2}" type="sibTrans" cxnId="{B7C0A194-4EF5-4ACA-95FB-F51B4EDAF236}">
      <dgm:prSet/>
      <dgm:spPr/>
      <dgm:t>
        <a:bodyPr/>
        <a:lstStyle/>
        <a:p>
          <a:endParaRPr lang="en-US"/>
        </a:p>
      </dgm:t>
    </dgm:pt>
    <dgm:pt modelId="{E8F7C0D2-1731-47A0-8AC3-F9B840435859}">
      <dgm:prSet/>
      <dgm:spPr/>
      <dgm:t>
        <a:bodyPr/>
        <a:lstStyle/>
        <a:p>
          <a:r>
            <a:rPr lang="en-US" b="1" i="0" baseline="0"/>
            <a:t>Model Performance</a:t>
          </a:r>
          <a:r>
            <a:rPr lang="en-US" b="0" i="0" baseline="0"/>
            <a:t>: The </a:t>
          </a:r>
          <a:r>
            <a:rPr lang="en-US" b="1" i="0" baseline="0"/>
            <a:t>SVM (Support Vector Machine)</a:t>
          </a:r>
          <a:r>
            <a:rPr lang="en-US" b="0" i="0" baseline="0"/>
            <a:t> classifier performed the best with an accuracy of </a:t>
          </a:r>
          <a:r>
            <a:rPr lang="en-US" b="1" i="0" baseline="0"/>
            <a:t>83.3%</a:t>
          </a:r>
          <a:r>
            <a:rPr lang="en-US" b="0" i="0" baseline="0"/>
            <a:t> among the machine learning models. </a:t>
          </a:r>
          <a:endParaRPr lang="en-US"/>
        </a:p>
      </dgm:t>
    </dgm:pt>
    <dgm:pt modelId="{1D01F570-52C9-4C87-BB31-98D9CD5A4C3E}" type="parTrans" cxnId="{93569556-FC19-4303-8812-9AB57F6D091A}">
      <dgm:prSet/>
      <dgm:spPr/>
      <dgm:t>
        <a:bodyPr/>
        <a:lstStyle/>
        <a:p>
          <a:endParaRPr lang="en-US"/>
        </a:p>
      </dgm:t>
    </dgm:pt>
    <dgm:pt modelId="{6DE1E930-F789-4B1A-BE37-554740C882C7}" type="sibTrans" cxnId="{93569556-FC19-4303-8812-9AB57F6D091A}">
      <dgm:prSet/>
      <dgm:spPr/>
      <dgm:t>
        <a:bodyPr/>
        <a:lstStyle/>
        <a:p>
          <a:endParaRPr lang="en-US"/>
        </a:p>
      </dgm:t>
    </dgm:pt>
    <dgm:pt modelId="{27129A2E-B6ED-47AE-AD76-CEBFC063982C}" type="pres">
      <dgm:prSet presAssocID="{B8599A9B-7441-4DEF-9098-89AACC92BD1C}" presName="root" presStyleCnt="0">
        <dgm:presLayoutVars>
          <dgm:dir/>
          <dgm:resizeHandles val="exact"/>
        </dgm:presLayoutVars>
      </dgm:prSet>
      <dgm:spPr/>
    </dgm:pt>
    <dgm:pt modelId="{368388CA-FC31-49DC-AE32-A5D806499D65}" type="pres">
      <dgm:prSet presAssocID="{0FBE3E08-E54B-42A6-8106-57E9BF3210A8}" presName="compNode" presStyleCnt="0"/>
      <dgm:spPr/>
    </dgm:pt>
    <dgm:pt modelId="{924B6F40-9352-4870-8E83-48112E5E254F}" type="pres">
      <dgm:prSet presAssocID="{0FBE3E08-E54B-42A6-8106-57E9BF3210A8}" presName="bgRect" presStyleLbl="bgShp" presStyleIdx="0" presStyleCnt="5"/>
      <dgm:spPr/>
    </dgm:pt>
    <dgm:pt modelId="{6258D210-0A9D-48A5-A9CF-96AF7A5E24AF}" type="pres">
      <dgm:prSet presAssocID="{0FBE3E08-E54B-42A6-8106-57E9BF3210A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t Air Balloon"/>
        </a:ext>
      </dgm:extLst>
    </dgm:pt>
    <dgm:pt modelId="{7962258F-1BBD-4839-9C3C-3609829133CB}" type="pres">
      <dgm:prSet presAssocID="{0FBE3E08-E54B-42A6-8106-57E9BF3210A8}" presName="spaceRect" presStyleCnt="0"/>
      <dgm:spPr/>
    </dgm:pt>
    <dgm:pt modelId="{F85F0E6C-B0E5-4E63-AED6-E40B9D57F552}" type="pres">
      <dgm:prSet presAssocID="{0FBE3E08-E54B-42A6-8106-57E9BF3210A8}" presName="parTx" presStyleLbl="revTx" presStyleIdx="0" presStyleCnt="5">
        <dgm:presLayoutVars>
          <dgm:chMax val="0"/>
          <dgm:chPref val="0"/>
        </dgm:presLayoutVars>
      </dgm:prSet>
      <dgm:spPr/>
    </dgm:pt>
    <dgm:pt modelId="{4E998C90-6D7E-4662-8C20-97185F537274}" type="pres">
      <dgm:prSet presAssocID="{FD5FF719-3898-4861-8F53-7E1E24C03ACE}" presName="sibTrans" presStyleCnt="0"/>
      <dgm:spPr/>
    </dgm:pt>
    <dgm:pt modelId="{A27BF026-7D1A-493B-AA76-29212D89B020}" type="pres">
      <dgm:prSet presAssocID="{91F516DF-961A-49BC-8008-79B9FA5701EC}" presName="compNode" presStyleCnt="0"/>
      <dgm:spPr/>
    </dgm:pt>
    <dgm:pt modelId="{7E994E75-A543-41F3-8243-DA9D3D876C1B}" type="pres">
      <dgm:prSet presAssocID="{91F516DF-961A-49BC-8008-79B9FA5701EC}" presName="bgRect" presStyleLbl="bgShp" presStyleIdx="1" presStyleCnt="5"/>
      <dgm:spPr/>
    </dgm:pt>
    <dgm:pt modelId="{3767117E-62F3-4CB8-A6CC-0B58987165B0}" type="pres">
      <dgm:prSet presAssocID="{91F516DF-961A-49BC-8008-79B9FA5701E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eworks"/>
        </a:ext>
      </dgm:extLst>
    </dgm:pt>
    <dgm:pt modelId="{C7C69036-13AF-400F-80A9-548EE15AC469}" type="pres">
      <dgm:prSet presAssocID="{91F516DF-961A-49BC-8008-79B9FA5701EC}" presName="spaceRect" presStyleCnt="0"/>
      <dgm:spPr/>
    </dgm:pt>
    <dgm:pt modelId="{A819FF35-4CC2-4C09-BF15-442510E33BDE}" type="pres">
      <dgm:prSet presAssocID="{91F516DF-961A-49BC-8008-79B9FA5701EC}" presName="parTx" presStyleLbl="revTx" presStyleIdx="1" presStyleCnt="5">
        <dgm:presLayoutVars>
          <dgm:chMax val="0"/>
          <dgm:chPref val="0"/>
        </dgm:presLayoutVars>
      </dgm:prSet>
      <dgm:spPr/>
    </dgm:pt>
    <dgm:pt modelId="{41063B19-9EEE-4845-854E-B941A034C84C}" type="pres">
      <dgm:prSet presAssocID="{76EFA357-D554-4337-B9F2-BAD2A5CBA9BE}" presName="sibTrans" presStyleCnt="0"/>
      <dgm:spPr/>
    </dgm:pt>
    <dgm:pt modelId="{E26FBDAC-F40A-4067-99B9-5027CB4E039F}" type="pres">
      <dgm:prSet presAssocID="{44770437-3735-46CC-88F9-CEA23C54C11B}" presName="compNode" presStyleCnt="0"/>
      <dgm:spPr/>
    </dgm:pt>
    <dgm:pt modelId="{A63C7A84-8991-4129-AFAB-36872D2D6D80}" type="pres">
      <dgm:prSet presAssocID="{44770437-3735-46CC-88F9-CEA23C54C11B}" presName="bgRect" presStyleLbl="bgShp" presStyleIdx="2" presStyleCnt="5"/>
      <dgm:spPr/>
    </dgm:pt>
    <dgm:pt modelId="{5E3D3906-03AE-4BCE-BBC1-FAEED67EF249}" type="pres">
      <dgm:prSet presAssocID="{44770437-3735-46CC-88F9-CEA23C54C11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icopter"/>
        </a:ext>
      </dgm:extLst>
    </dgm:pt>
    <dgm:pt modelId="{07AE026C-03D3-4EB1-9201-55A4E0B78F9D}" type="pres">
      <dgm:prSet presAssocID="{44770437-3735-46CC-88F9-CEA23C54C11B}" presName="spaceRect" presStyleCnt="0"/>
      <dgm:spPr/>
    </dgm:pt>
    <dgm:pt modelId="{CD9A6893-1F62-4156-BA97-784BB15E1BF7}" type="pres">
      <dgm:prSet presAssocID="{44770437-3735-46CC-88F9-CEA23C54C11B}" presName="parTx" presStyleLbl="revTx" presStyleIdx="2" presStyleCnt="5">
        <dgm:presLayoutVars>
          <dgm:chMax val="0"/>
          <dgm:chPref val="0"/>
        </dgm:presLayoutVars>
      </dgm:prSet>
      <dgm:spPr/>
    </dgm:pt>
    <dgm:pt modelId="{08744932-3503-4E4F-A63D-9109BC0A311C}" type="pres">
      <dgm:prSet presAssocID="{EF23ECED-C50F-4020-AD1E-369550A452AC}" presName="sibTrans" presStyleCnt="0"/>
      <dgm:spPr/>
    </dgm:pt>
    <dgm:pt modelId="{A664E9B8-A175-4A3D-8AB4-711E8BEC30D2}" type="pres">
      <dgm:prSet presAssocID="{0036E498-9B14-49F5-8E4F-331ECCFD7642}" presName="compNode" presStyleCnt="0"/>
      <dgm:spPr/>
    </dgm:pt>
    <dgm:pt modelId="{D17A57B3-A8BB-4D7D-8B4E-7707D65396C1}" type="pres">
      <dgm:prSet presAssocID="{0036E498-9B14-49F5-8E4F-331ECCFD7642}" presName="bgRect" presStyleLbl="bgShp" presStyleIdx="3" presStyleCnt="5"/>
      <dgm:spPr/>
    </dgm:pt>
    <dgm:pt modelId="{1D0CFE0C-AC7D-4569-ABDE-BDD8270EBE84}" type="pres">
      <dgm:prSet presAssocID="{0036E498-9B14-49F5-8E4F-331ECCFD764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dal"/>
        </a:ext>
      </dgm:extLst>
    </dgm:pt>
    <dgm:pt modelId="{61DE0FF9-84E5-4302-BA68-20635FC89F36}" type="pres">
      <dgm:prSet presAssocID="{0036E498-9B14-49F5-8E4F-331ECCFD7642}" presName="spaceRect" presStyleCnt="0"/>
      <dgm:spPr/>
    </dgm:pt>
    <dgm:pt modelId="{6D206E7B-AA2F-49FD-9AAE-B8A35C6800CD}" type="pres">
      <dgm:prSet presAssocID="{0036E498-9B14-49F5-8E4F-331ECCFD7642}" presName="parTx" presStyleLbl="revTx" presStyleIdx="3" presStyleCnt="5">
        <dgm:presLayoutVars>
          <dgm:chMax val="0"/>
          <dgm:chPref val="0"/>
        </dgm:presLayoutVars>
      </dgm:prSet>
      <dgm:spPr/>
    </dgm:pt>
    <dgm:pt modelId="{3F763640-1036-4D9F-B39F-CEAE97ACB7DE}" type="pres">
      <dgm:prSet presAssocID="{CA50DCF5-FBA5-4238-9C8B-7DA9975DB3C2}" presName="sibTrans" presStyleCnt="0"/>
      <dgm:spPr/>
    </dgm:pt>
    <dgm:pt modelId="{C400A4CC-AA01-4B16-BFE7-8547EF7474C1}" type="pres">
      <dgm:prSet presAssocID="{E8F7C0D2-1731-47A0-8AC3-F9B840435859}" presName="compNode" presStyleCnt="0"/>
      <dgm:spPr/>
    </dgm:pt>
    <dgm:pt modelId="{EC1E0841-600A-4739-8714-8ADF6B1B406E}" type="pres">
      <dgm:prSet presAssocID="{E8F7C0D2-1731-47A0-8AC3-F9B840435859}" presName="bgRect" presStyleLbl="bgShp" presStyleIdx="4" presStyleCnt="5"/>
      <dgm:spPr/>
    </dgm:pt>
    <dgm:pt modelId="{1962371A-117A-427B-BD5F-AE48BEA37B0F}" type="pres">
      <dgm:prSet presAssocID="{E8F7C0D2-1731-47A0-8AC3-F9B84043585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790C8651-0E7F-49A1-9BBB-9863EB535C1D}" type="pres">
      <dgm:prSet presAssocID="{E8F7C0D2-1731-47A0-8AC3-F9B840435859}" presName="spaceRect" presStyleCnt="0"/>
      <dgm:spPr/>
    </dgm:pt>
    <dgm:pt modelId="{82184DA9-4162-450B-9553-957162A70398}" type="pres">
      <dgm:prSet presAssocID="{E8F7C0D2-1731-47A0-8AC3-F9B840435859}" presName="parTx" presStyleLbl="revTx" presStyleIdx="4" presStyleCnt="5">
        <dgm:presLayoutVars>
          <dgm:chMax val="0"/>
          <dgm:chPref val="0"/>
        </dgm:presLayoutVars>
      </dgm:prSet>
      <dgm:spPr/>
    </dgm:pt>
  </dgm:ptLst>
  <dgm:cxnLst>
    <dgm:cxn modelId="{79693326-E824-4C93-9AD5-DDEABC8879E1}" srcId="{B8599A9B-7441-4DEF-9098-89AACC92BD1C}" destId="{91F516DF-961A-49BC-8008-79B9FA5701EC}" srcOrd="1" destOrd="0" parTransId="{CC2F5AFA-53AD-4BF6-AEE5-6AE8DC1488B5}" sibTransId="{76EFA357-D554-4337-B9F2-BAD2A5CBA9BE}"/>
    <dgm:cxn modelId="{4FFE4431-0024-490B-AB85-30BE6E8C66B7}" type="presOf" srcId="{0036E498-9B14-49F5-8E4F-331ECCFD7642}" destId="{6D206E7B-AA2F-49FD-9AAE-B8A35C6800CD}" srcOrd="0" destOrd="0" presId="urn:microsoft.com/office/officeart/2018/2/layout/IconVerticalSolidList"/>
    <dgm:cxn modelId="{BEE4D54A-C70D-4932-ACBD-05EE9EEF342E}" srcId="{B8599A9B-7441-4DEF-9098-89AACC92BD1C}" destId="{44770437-3735-46CC-88F9-CEA23C54C11B}" srcOrd="2" destOrd="0" parTransId="{8CA4EA00-AE96-408C-AB1E-F639C6E7F472}" sibTransId="{EF23ECED-C50F-4020-AD1E-369550A452AC}"/>
    <dgm:cxn modelId="{E7F7EE55-44C6-47A5-8C72-D3C3BA1753AD}" type="presOf" srcId="{B8599A9B-7441-4DEF-9098-89AACC92BD1C}" destId="{27129A2E-B6ED-47AE-AD76-CEBFC063982C}" srcOrd="0" destOrd="0" presId="urn:microsoft.com/office/officeart/2018/2/layout/IconVerticalSolidList"/>
    <dgm:cxn modelId="{93569556-FC19-4303-8812-9AB57F6D091A}" srcId="{B8599A9B-7441-4DEF-9098-89AACC92BD1C}" destId="{E8F7C0D2-1731-47A0-8AC3-F9B840435859}" srcOrd="4" destOrd="0" parTransId="{1D01F570-52C9-4C87-BB31-98D9CD5A4C3E}" sibTransId="{6DE1E930-F789-4B1A-BE37-554740C882C7}"/>
    <dgm:cxn modelId="{B7C0A194-4EF5-4ACA-95FB-F51B4EDAF236}" srcId="{B8599A9B-7441-4DEF-9098-89AACC92BD1C}" destId="{0036E498-9B14-49F5-8E4F-331ECCFD7642}" srcOrd="3" destOrd="0" parTransId="{B59840D3-B079-4772-8B31-B1B6C53DC523}" sibTransId="{CA50DCF5-FBA5-4238-9C8B-7DA9975DB3C2}"/>
    <dgm:cxn modelId="{60D3CCA3-1147-46C5-AA5C-7376CCDD38E6}" type="presOf" srcId="{91F516DF-961A-49BC-8008-79B9FA5701EC}" destId="{A819FF35-4CC2-4C09-BF15-442510E33BDE}" srcOrd="0" destOrd="0" presId="urn:microsoft.com/office/officeart/2018/2/layout/IconVerticalSolidList"/>
    <dgm:cxn modelId="{EC4F9DAD-8BE8-43C2-8444-39BE01AE59B1}" type="presOf" srcId="{0FBE3E08-E54B-42A6-8106-57E9BF3210A8}" destId="{F85F0E6C-B0E5-4E63-AED6-E40B9D57F552}" srcOrd="0" destOrd="0" presId="urn:microsoft.com/office/officeart/2018/2/layout/IconVerticalSolidList"/>
    <dgm:cxn modelId="{D9B980BA-EFBC-455B-94CA-3DD7F35A7777}" type="presOf" srcId="{E8F7C0D2-1731-47A0-8AC3-F9B840435859}" destId="{82184DA9-4162-450B-9553-957162A70398}" srcOrd="0" destOrd="0" presId="urn:microsoft.com/office/officeart/2018/2/layout/IconVerticalSolidList"/>
    <dgm:cxn modelId="{B40D02C9-0A79-4689-A8A6-4318C6EF1B96}" srcId="{B8599A9B-7441-4DEF-9098-89AACC92BD1C}" destId="{0FBE3E08-E54B-42A6-8106-57E9BF3210A8}" srcOrd="0" destOrd="0" parTransId="{6C05CCD3-1B56-4CA9-8C39-F39769425C5D}" sibTransId="{FD5FF719-3898-4861-8F53-7E1E24C03ACE}"/>
    <dgm:cxn modelId="{7E9188CF-69AB-46B5-934D-E8E84C7EC134}" type="presOf" srcId="{44770437-3735-46CC-88F9-CEA23C54C11B}" destId="{CD9A6893-1F62-4156-BA97-784BB15E1BF7}" srcOrd="0" destOrd="0" presId="urn:microsoft.com/office/officeart/2018/2/layout/IconVerticalSolidList"/>
    <dgm:cxn modelId="{C88994A1-1DED-4F0E-99D7-D066D85F4A3C}" type="presParOf" srcId="{27129A2E-B6ED-47AE-AD76-CEBFC063982C}" destId="{368388CA-FC31-49DC-AE32-A5D806499D65}" srcOrd="0" destOrd="0" presId="urn:microsoft.com/office/officeart/2018/2/layout/IconVerticalSolidList"/>
    <dgm:cxn modelId="{E8895BD4-90B1-46B4-9BE7-5561DAB77938}" type="presParOf" srcId="{368388CA-FC31-49DC-AE32-A5D806499D65}" destId="{924B6F40-9352-4870-8E83-48112E5E254F}" srcOrd="0" destOrd="0" presId="urn:microsoft.com/office/officeart/2018/2/layout/IconVerticalSolidList"/>
    <dgm:cxn modelId="{2AE06BB5-9E5D-4219-A54E-8DFB79CF054A}" type="presParOf" srcId="{368388CA-FC31-49DC-AE32-A5D806499D65}" destId="{6258D210-0A9D-48A5-A9CF-96AF7A5E24AF}" srcOrd="1" destOrd="0" presId="urn:microsoft.com/office/officeart/2018/2/layout/IconVerticalSolidList"/>
    <dgm:cxn modelId="{22428EC6-4AE4-4E26-A9C7-D745235B6584}" type="presParOf" srcId="{368388CA-FC31-49DC-AE32-A5D806499D65}" destId="{7962258F-1BBD-4839-9C3C-3609829133CB}" srcOrd="2" destOrd="0" presId="urn:microsoft.com/office/officeart/2018/2/layout/IconVerticalSolidList"/>
    <dgm:cxn modelId="{EFDD918D-427B-47E2-981F-36F5BCCB195F}" type="presParOf" srcId="{368388CA-FC31-49DC-AE32-A5D806499D65}" destId="{F85F0E6C-B0E5-4E63-AED6-E40B9D57F552}" srcOrd="3" destOrd="0" presId="urn:microsoft.com/office/officeart/2018/2/layout/IconVerticalSolidList"/>
    <dgm:cxn modelId="{4954EA57-6C15-478B-BA9D-5BA7E640A5AD}" type="presParOf" srcId="{27129A2E-B6ED-47AE-AD76-CEBFC063982C}" destId="{4E998C90-6D7E-4662-8C20-97185F537274}" srcOrd="1" destOrd="0" presId="urn:microsoft.com/office/officeart/2018/2/layout/IconVerticalSolidList"/>
    <dgm:cxn modelId="{A22FB68D-33DE-4CDF-A401-521F2966DC46}" type="presParOf" srcId="{27129A2E-B6ED-47AE-AD76-CEBFC063982C}" destId="{A27BF026-7D1A-493B-AA76-29212D89B020}" srcOrd="2" destOrd="0" presId="urn:microsoft.com/office/officeart/2018/2/layout/IconVerticalSolidList"/>
    <dgm:cxn modelId="{B01DE1FC-9894-45D9-A627-B651F7CA7CED}" type="presParOf" srcId="{A27BF026-7D1A-493B-AA76-29212D89B020}" destId="{7E994E75-A543-41F3-8243-DA9D3D876C1B}" srcOrd="0" destOrd="0" presId="urn:microsoft.com/office/officeart/2018/2/layout/IconVerticalSolidList"/>
    <dgm:cxn modelId="{7813C148-E7A9-4579-90F9-AB7BDFF1D642}" type="presParOf" srcId="{A27BF026-7D1A-493B-AA76-29212D89B020}" destId="{3767117E-62F3-4CB8-A6CC-0B58987165B0}" srcOrd="1" destOrd="0" presId="urn:microsoft.com/office/officeart/2018/2/layout/IconVerticalSolidList"/>
    <dgm:cxn modelId="{B7CCD0C4-2A34-4162-9FBC-B8C42F17D84B}" type="presParOf" srcId="{A27BF026-7D1A-493B-AA76-29212D89B020}" destId="{C7C69036-13AF-400F-80A9-548EE15AC469}" srcOrd="2" destOrd="0" presId="urn:microsoft.com/office/officeart/2018/2/layout/IconVerticalSolidList"/>
    <dgm:cxn modelId="{B3DF5662-8DF3-4191-9FE0-7DA6B5A518DA}" type="presParOf" srcId="{A27BF026-7D1A-493B-AA76-29212D89B020}" destId="{A819FF35-4CC2-4C09-BF15-442510E33BDE}" srcOrd="3" destOrd="0" presId="urn:microsoft.com/office/officeart/2018/2/layout/IconVerticalSolidList"/>
    <dgm:cxn modelId="{A27D1D44-6D84-4CF8-AEDC-169DBB066CC2}" type="presParOf" srcId="{27129A2E-B6ED-47AE-AD76-CEBFC063982C}" destId="{41063B19-9EEE-4845-854E-B941A034C84C}" srcOrd="3" destOrd="0" presId="urn:microsoft.com/office/officeart/2018/2/layout/IconVerticalSolidList"/>
    <dgm:cxn modelId="{CE72DAA0-6CD0-4137-AF8B-537F37A8033B}" type="presParOf" srcId="{27129A2E-B6ED-47AE-AD76-CEBFC063982C}" destId="{E26FBDAC-F40A-4067-99B9-5027CB4E039F}" srcOrd="4" destOrd="0" presId="urn:microsoft.com/office/officeart/2018/2/layout/IconVerticalSolidList"/>
    <dgm:cxn modelId="{CB303993-ECAB-4E6D-86CC-AF87127F571C}" type="presParOf" srcId="{E26FBDAC-F40A-4067-99B9-5027CB4E039F}" destId="{A63C7A84-8991-4129-AFAB-36872D2D6D80}" srcOrd="0" destOrd="0" presId="urn:microsoft.com/office/officeart/2018/2/layout/IconVerticalSolidList"/>
    <dgm:cxn modelId="{DB4BC906-9B8C-41E1-86B6-67533D06A7E8}" type="presParOf" srcId="{E26FBDAC-F40A-4067-99B9-5027CB4E039F}" destId="{5E3D3906-03AE-4BCE-BBC1-FAEED67EF249}" srcOrd="1" destOrd="0" presId="urn:microsoft.com/office/officeart/2018/2/layout/IconVerticalSolidList"/>
    <dgm:cxn modelId="{4897C002-55EF-4872-9630-32098B7D9EBA}" type="presParOf" srcId="{E26FBDAC-F40A-4067-99B9-5027CB4E039F}" destId="{07AE026C-03D3-4EB1-9201-55A4E0B78F9D}" srcOrd="2" destOrd="0" presId="urn:microsoft.com/office/officeart/2018/2/layout/IconVerticalSolidList"/>
    <dgm:cxn modelId="{798FC472-9596-46CD-B82D-35A965D4E72C}" type="presParOf" srcId="{E26FBDAC-F40A-4067-99B9-5027CB4E039F}" destId="{CD9A6893-1F62-4156-BA97-784BB15E1BF7}" srcOrd="3" destOrd="0" presId="urn:microsoft.com/office/officeart/2018/2/layout/IconVerticalSolidList"/>
    <dgm:cxn modelId="{67566753-D515-4524-96CF-9EB8BE984008}" type="presParOf" srcId="{27129A2E-B6ED-47AE-AD76-CEBFC063982C}" destId="{08744932-3503-4E4F-A63D-9109BC0A311C}" srcOrd="5" destOrd="0" presId="urn:microsoft.com/office/officeart/2018/2/layout/IconVerticalSolidList"/>
    <dgm:cxn modelId="{309B68A9-6616-4C0D-8B27-4A805ABC166D}" type="presParOf" srcId="{27129A2E-B6ED-47AE-AD76-CEBFC063982C}" destId="{A664E9B8-A175-4A3D-8AB4-711E8BEC30D2}" srcOrd="6" destOrd="0" presId="urn:microsoft.com/office/officeart/2018/2/layout/IconVerticalSolidList"/>
    <dgm:cxn modelId="{74B2F2DA-D6C0-4A27-BF85-11D55730E450}" type="presParOf" srcId="{A664E9B8-A175-4A3D-8AB4-711E8BEC30D2}" destId="{D17A57B3-A8BB-4D7D-8B4E-7707D65396C1}" srcOrd="0" destOrd="0" presId="urn:microsoft.com/office/officeart/2018/2/layout/IconVerticalSolidList"/>
    <dgm:cxn modelId="{B5C25B13-1322-4F45-9D21-D39ABAD00791}" type="presParOf" srcId="{A664E9B8-A175-4A3D-8AB4-711E8BEC30D2}" destId="{1D0CFE0C-AC7D-4569-ABDE-BDD8270EBE84}" srcOrd="1" destOrd="0" presId="urn:microsoft.com/office/officeart/2018/2/layout/IconVerticalSolidList"/>
    <dgm:cxn modelId="{CA00F1A8-39E9-41AE-8159-18618339FD87}" type="presParOf" srcId="{A664E9B8-A175-4A3D-8AB4-711E8BEC30D2}" destId="{61DE0FF9-84E5-4302-BA68-20635FC89F36}" srcOrd="2" destOrd="0" presId="urn:microsoft.com/office/officeart/2018/2/layout/IconVerticalSolidList"/>
    <dgm:cxn modelId="{B5CA0A26-957A-453A-BABD-9FC10CCC9249}" type="presParOf" srcId="{A664E9B8-A175-4A3D-8AB4-711E8BEC30D2}" destId="{6D206E7B-AA2F-49FD-9AAE-B8A35C6800CD}" srcOrd="3" destOrd="0" presId="urn:microsoft.com/office/officeart/2018/2/layout/IconVerticalSolidList"/>
    <dgm:cxn modelId="{37922F0E-39EA-408A-80E0-E4D2E4FF1F29}" type="presParOf" srcId="{27129A2E-B6ED-47AE-AD76-CEBFC063982C}" destId="{3F763640-1036-4D9F-B39F-CEAE97ACB7DE}" srcOrd="7" destOrd="0" presId="urn:microsoft.com/office/officeart/2018/2/layout/IconVerticalSolidList"/>
    <dgm:cxn modelId="{14EE2382-FD3E-48C9-84D2-9837DEA43361}" type="presParOf" srcId="{27129A2E-B6ED-47AE-AD76-CEBFC063982C}" destId="{C400A4CC-AA01-4B16-BFE7-8547EF7474C1}" srcOrd="8" destOrd="0" presId="urn:microsoft.com/office/officeart/2018/2/layout/IconVerticalSolidList"/>
    <dgm:cxn modelId="{A8D4A359-F496-4D5F-8AF1-701498AE9F96}" type="presParOf" srcId="{C400A4CC-AA01-4B16-BFE7-8547EF7474C1}" destId="{EC1E0841-600A-4739-8714-8ADF6B1B406E}" srcOrd="0" destOrd="0" presId="urn:microsoft.com/office/officeart/2018/2/layout/IconVerticalSolidList"/>
    <dgm:cxn modelId="{601D2FCF-738A-4B99-A799-A6C65D070A3F}" type="presParOf" srcId="{C400A4CC-AA01-4B16-BFE7-8547EF7474C1}" destId="{1962371A-117A-427B-BD5F-AE48BEA37B0F}" srcOrd="1" destOrd="0" presId="urn:microsoft.com/office/officeart/2018/2/layout/IconVerticalSolidList"/>
    <dgm:cxn modelId="{05F9E1B7-0695-43CE-B4D6-61C3D10BC545}" type="presParOf" srcId="{C400A4CC-AA01-4B16-BFE7-8547EF7474C1}" destId="{790C8651-0E7F-49A1-9BBB-9863EB535C1D}" srcOrd="2" destOrd="0" presId="urn:microsoft.com/office/officeart/2018/2/layout/IconVerticalSolidList"/>
    <dgm:cxn modelId="{79FAC588-CFC0-40D3-9F9F-396F3B0A6529}" type="presParOf" srcId="{C400A4CC-AA01-4B16-BFE7-8547EF7474C1}" destId="{82184DA9-4162-450B-9553-957162A7039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97D700-C49E-4F9E-852A-FA42BB206C9B}">
      <dsp:nvSpPr>
        <dsp:cNvPr id="0" name=""/>
        <dsp:cNvSpPr/>
      </dsp:nvSpPr>
      <dsp:spPr>
        <a:xfrm>
          <a:off x="311379" y="1142964"/>
          <a:ext cx="969328" cy="96932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71E0C8-0CDD-428F-8646-BDCFD3D86AFB}">
      <dsp:nvSpPr>
        <dsp:cNvPr id="0" name=""/>
        <dsp:cNvSpPr/>
      </dsp:nvSpPr>
      <dsp:spPr>
        <a:xfrm>
          <a:off x="517957" y="1349543"/>
          <a:ext cx="556171" cy="556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AA2D59-D17B-4129-809A-168D8D1F98A2}">
      <dsp:nvSpPr>
        <dsp:cNvPr id="0" name=""/>
        <dsp:cNvSpPr/>
      </dsp:nvSpPr>
      <dsp:spPr>
        <a:xfrm>
          <a:off x="1512"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Executive Summary</a:t>
          </a:r>
        </a:p>
      </dsp:txBody>
      <dsp:txXfrm>
        <a:off x="1512" y="2414215"/>
        <a:ext cx="1589062" cy="635625"/>
      </dsp:txXfrm>
    </dsp:sp>
    <dsp:sp modelId="{A887CC76-2A72-4C4D-B0CF-AD78CCCFA4FD}">
      <dsp:nvSpPr>
        <dsp:cNvPr id="0" name=""/>
        <dsp:cNvSpPr/>
      </dsp:nvSpPr>
      <dsp:spPr>
        <a:xfrm>
          <a:off x="2178527" y="1142964"/>
          <a:ext cx="969328" cy="96932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74587E-5C13-4C5D-B7A2-905920188CC6}">
      <dsp:nvSpPr>
        <dsp:cNvPr id="0" name=""/>
        <dsp:cNvSpPr/>
      </dsp:nvSpPr>
      <dsp:spPr>
        <a:xfrm>
          <a:off x="2385105" y="1349543"/>
          <a:ext cx="556171" cy="556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FCA61A-A42D-4C77-B0A3-5377648CDFEA}">
      <dsp:nvSpPr>
        <dsp:cNvPr id="0" name=""/>
        <dsp:cNvSpPr/>
      </dsp:nvSpPr>
      <dsp:spPr>
        <a:xfrm>
          <a:off x="1868660"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Introduction</a:t>
          </a:r>
        </a:p>
      </dsp:txBody>
      <dsp:txXfrm>
        <a:off x="1868660" y="2414215"/>
        <a:ext cx="1589062" cy="635625"/>
      </dsp:txXfrm>
    </dsp:sp>
    <dsp:sp modelId="{82DADC6C-1F86-43BA-8B4B-464265B7931C}">
      <dsp:nvSpPr>
        <dsp:cNvPr id="0" name=""/>
        <dsp:cNvSpPr/>
      </dsp:nvSpPr>
      <dsp:spPr>
        <a:xfrm>
          <a:off x="4045676" y="1142964"/>
          <a:ext cx="969328" cy="96932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4FC3C0-BABF-4261-9CC6-22E3D3E81494}">
      <dsp:nvSpPr>
        <dsp:cNvPr id="0" name=""/>
        <dsp:cNvSpPr/>
      </dsp:nvSpPr>
      <dsp:spPr>
        <a:xfrm>
          <a:off x="4252254" y="1349543"/>
          <a:ext cx="556171" cy="556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11F368-2E66-431A-AF7E-957350DEA1F7}">
      <dsp:nvSpPr>
        <dsp:cNvPr id="0" name=""/>
        <dsp:cNvSpPr/>
      </dsp:nvSpPr>
      <dsp:spPr>
        <a:xfrm>
          <a:off x="3735809"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Methodology</a:t>
          </a:r>
        </a:p>
      </dsp:txBody>
      <dsp:txXfrm>
        <a:off x="3735809" y="2414215"/>
        <a:ext cx="1589062" cy="635625"/>
      </dsp:txXfrm>
    </dsp:sp>
    <dsp:sp modelId="{0AE92E26-0D14-40FB-A02C-FF9FD4A38942}">
      <dsp:nvSpPr>
        <dsp:cNvPr id="0" name=""/>
        <dsp:cNvSpPr/>
      </dsp:nvSpPr>
      <dsp:spPr>
        <a:xfrm>
          <a:off x="5912824" y="1142964"/>
          <a:ext cx="969328" cy="96932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E80332-513D-4924-ADF4-E7ECA1C0B0FF}">
      <dsp:nvSpPr>
        <dsp:cNvPr id="0" name=""/>
        <dsp:cNvSpPr/>
      </dsp:nvSpPr>
      <dsp:spPr>
        <a:xfrm>
          <a:off x="6119402" y="1349543"/>
          <a:ext cx="556171" cy="5561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FC597E-3236-43F3-97AF-84E5DDE39881}">
      <dsp:nvSpPr>
        <dsp:cNvPr id="0" name=""/>
        <dsp:cNvSpPr/>
      </dsp:nvSpPr>
      <dsp:spPr>
        <a:xfrm>
          <a:off x="5602957"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Results</a:t>
          </a:r>
        </a:p>
      </dsp:txBody>
      <dsp:txXfrm>
        <a:off x="5602957" y="2414215"/>
        <a:ext cx="1589062" cy="635625"/>
      </dsp:txXfrm>
    </dsp:sp>
    <dsp:sp modelId="{FAB6A644-E738-48DA-847F-EA79EDD0E9D1}">
      <dsp:nvSpPr>
        <dsp:cNvPr id="0" name=""/>
        <dsp:cNvSpPr/>
      </dsp:nvSpPr>
      <dsp:spPr>
        <a:xfrm>
          <a:off x="7779973" y="1142964"/>
          <a:ext cx="969328" cy="96932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12E61-23CD-4375-8E21-621AAE23959F}">
      <dsp:nvSpPr>
        <dsp:cNvPr id="0" name=""/>
        <dsp:cNvSpPr/>
      </dsp:nvSpPr>
      <dsp:spPr>
        <a:xfrm>
          <a:off x="7986551" y="1349543"/>
          <a:ext cx="556171" cy="5561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AF6368-D312-4F60-93DD-0D8641077464}">
      <dsp:nvSpPr>
        <dsp:cNvPr id="0" name=""/>
        <dsp:cNvSpPr/>
      </dsp:nvSpPr>
      <dsp:spPr>
        <a:xfrm>
          <a:off x="7470105"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Conclusion</a:t>
          </a:r>
        </a:p>
      </dsp:txBody>
      <dsp:txXfrm>
        <a:off x="7470105" y="2414215"/>
        <a:ext cx="1589062" cy="635625"/>
      </dsp:txXfrm>
    </dsp:sp>
    <dsp:sp modelId="{1222E711-195E-42BF-B03C-0B3BE285D55B}">
      <dsp:nvSpPr>
        <dsp:cNvPr id="0" name=""/>
        <dsp:cNvSpPr/>
      </dsp:nvSpPr>
      <dsp:spPr>
        <a:xfrm>
          <a:off x="9647121" y="1142964"/>
          <a:ext cx="969328" cy="96932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4C3E9-4822-4BD5-BEB1-1CFE0D898131}">
      <dsp:nvSpPr>
        <dsp:cNvPr id="0" name=""/>
        <dsp:cNvSpPr/>
      </dsp:nvSpPr>
      <dsp:spPr>
        <a:xfrm>
          <a:off x="9853699" y="1349543"/>
          <a:ext cx="556171" cy="5561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33B49E-BD6D-4BFC-8B50-1B98CB913643}">
      <dsp:nvSpPr>
        <dsp:cNvPr id="0" name=""/>
        <dsp:cNvSpPr/>
      </dsp:nvSpPr>
      <dsp:spPr>
        <a:xfrm>
          <a:off x="9337254"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Appendix</a:t>
          </a:r>
        </a:p>
      </dsp:txBody>
      <dsp:txXfrm>
        <a:off x="9337254" y="2414215"/>
        <a:ext cx="1589062" cy="63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0D99B-9864-4C7B-B5B0-94CA65CA24E5}">
      <dsp:nvSpPr>
        <dsp:cNvPr id="0" name=""/>
        <dsp:cNvSpPr/>
      </dsp:nvSpPr>
      <dsp:spPr>
        <a:xfrm>
          <a:off x="65385" y="913"/>
          <a:ext cx="2938490" cy="17630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The data was collected and cleaned by removing rows with multiple cores and payloads, enriching it with information about landing outcomes, launch sites, and core characteristics</a:t>
          </a:r>
          <a:endParaRPr lang="en-US" sz="1400" kern="1200"/>
        </a:p>
      </dsp:txBody>
      <dsp:txXfrm>
        <a:off x="65385" y="913"/>
        <a:ext cx="2938490" cy="1763094"/>
      </dsp:txXfrm>
    </dsp:sp>
    <dsp:sp modelId="{1A2356C9-BE0D-42FE-A8D5-E878E2DE5EAF}">
      <dsp:nvSpPr>
        <dsp:cNvPr id="0" name=""/>
        <dsp:cNvSpPr/>
      </dsp:nvSpPr>
      <dsp:spPr>
        <a:xfrm>
          <a:off x="3297725" y="913"/>
          <a:ext cx="2938490" cy="1763094"/>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Missing values were handled by replacing NaN values in the Payload Mass column with the mean. The analysis focused on Falcon-9 launches, with data from four launch sites: CCAFS LC-40, VAFB SLC-4E, KSC LC-39A, and CCAFS SLC-40</a:t>
          </a:r>
          <a:endParaRPr lang="en-US" sz="1400" kern="1200"/>
        </a:p>
      </dsp:txBody>
      <dsp:txXfrm>
        <a:off x="3297725" y="913"/>
        <a:ext cx="2938490" cy="1763094"/>
      </dsp:txXfrm>
    </dsp:sp>
    <dsp:sp modelId="{C2686A35-001D-47E3-A15D-6EEEC82C7F31}">
      <dsp:nvSpPr>
        <dsp:cNvPr id="0" name=""/>
        <dsp:cNvSpPr/>
      </dsp:nvSpPr>
      <dsp:spPr>
        <a:xfrm>
          <a:off x="65385" y="2057857"/>
          <a:ext cx="2938490" cy="1763094"/>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Key findings include the highest success count at CCAFS LC-40 (46.4%) and the highest success ratio at KSC LC-39A (76.9%). The 5000-7000 kg payload range had the highest failure rate, while the 2500-7000 kg range had the highest success rate.</a:t>
          </a:r>
          <a:endParaRPr lang="en-US" sz="1400" kern="1200"/>
        </a:p>
      </dsp:txBody>
      <dsp:txXfrm>
        <a:off x="65385" y="2057857"/>
        <a:ext cx="2938490" cy="1763094"/>
      </dsp:txXfrm>
    </dsp:sp>
    <dsp:sp modelId="{77D4FB66-3AF9-4CE2-AD9C-529D0AAA0E87}">
      <dsp:nvSpPr>
        <dsp:cNvPr id="0" name=""/>
        <dsp:cNvSpPr/>
      </dsp:nvSpPr>
      <dsp:spPr>
        <a:xfrm>
          <a:off x="3297725" y="2057857"/>
          <a:ext cx="2938490" cy="1763094"/>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The ‘FT’ booster version achieved the best success rate, and SVM performed the best with 83.3% accuracy</a:t>
          </a:r>
          <a:endParaRPr lang="en-US" sz="1400" kern="1200"/>
        </a:p>
      </dsp:txBody>
      <dsp:txXfrm>
        <a:off x="3297725" y="2057857"/>
        <a:ext cx="2938490" cy="1763094"/>
      </dsp:txXfrm>
    </dsp:sp>
    <dsp:sp modelId="{98B050B9-448A-42A6-911A-0B455BA4330F}">
      <dsp:nvSpPr>
        <dsp:cNvPr id="0" name=""/>
        <dsp:cNvSpPr/>
      </dsp:nvSpPr>
      <dsp:spPr>
        <a:xfrm>
          <a:off x="65385" y="4114800"/>
          <a:ext cx="2938490" cy="1763094"/>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The key methodologies used in this project involve data collection, exploratory data analysis, machine learning, hyperparameter tuning, and model evaluation. </a:t>
          </a:r>
          <a:endParaRPr lang="en-US" sz="1400" kern="1200"/>
        </a:p>
      </dsp:txBody>
      <dsp:txXfrm>
        <a:off x="65385" y="4114800"/>
        <a:ext cx="2938490" cy="1763094"/>
      </dsp:txXfrm>
    </dsp:sp>
    <dsp:sp modelId="{DED883DB-E4BD-4D48-A3CB-B54A1A8D0ABD}">
      <dsp:nvSpPr>
        <dsp:cNvPr id="0" name=""/>
        <dsp:cNvSpPr/>
      </dsp:nvSpPr>
      <dsp:spPr>
        <a:xfrm>
          <a:off x="3297725" y="4114800"/>
          <a:ext cx="2938490" cy="1763094"/>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The end goal is to build a predictive model to determine Falcon 9's first-stage landing success, which can be applied to make data-driven business decisions regarding cost savings, bidding, and reducing launch risks.</a:t>
          </a:r>
          <a:endParaRPr lang="en-US" sz="1400" kern="1200"/>
        </a:p>
      </dsp:txBody>
      <dsp:txXfrm>
        <a:off x="3297725" y="4114800"/>
        <a:ext cx="2938490" cy="17630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9236DD-C6B3-4FBF-AB48-DE9C2BFC6C11}">
      <dsp:nvSpPr>
        <dsp:cNvPr id="0" name=""/>
        <dsp:cNvSpPr/>
      </dsp:nvSpPr>
      <dsp:spPr>
        <a:xfrm>
          <a:off x="3080" y="464830"/>
          <a:ext cx="2444055" cy="342167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711200">
            <a:lnSpc>
              <a:spcPct val="90000"/>
            </a:lnSpc>
            <a:spcBef>
              <a:spcPct val="0"/>
            </a:spcBef>
            <a:spcAft>
              <a:spcPct val="35000"/>
            </a:spcAft>
            <a:buNone/>
          </a:pPr>
          <a:r>
            <a:rPr lang="en-GB" sz="1600" kern="1200"/>
            <a:t>Making a GET request to a SpaceX API to retrieve launch data in JSON format</a:t>
          </a:r>
          <a:endParaRPr lang="en-US" sz="1600" kern="1200"/>
        </a:p>
      </dsp:txBody>
      <dsp:txXfrm>
        <a:off x="3080" y="1765067"/>
        <a:ext cx="2444055" cy="2053006"/>
      </dsp:txXfrm>
    </dsp:sp>
    <dsp:sp modelId="{82577BAA-A184-44A0-8495-8DA4C9221C3C}">
      <dsp:nvSpPr>
        <dsp:cNvPr id="0" name=""/>
        <dsp:cNvSpPr/>
      </dsp:nvSpPr>
      <dsp:spPr>
        <a:xfrm>
          <a:off x="711856" y="806997"/>
          <a:ext cx="1026503" cy="10265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2184" y="957325"/>
        <a:ext cx="725847" cy="725847"/>
      </dsp:txXfrm>
    </dsp:sp>
    <dsp:sp modelId="{35246704-BC71-4CDF-994E-02C7E8834C56}">
      <dsp:nvSpPr>
        <dsp:cNvPr id="0" name=""/>
        <dsp:cNvSpPr/>
      </dsp:nvSpPr>
      <dsp:spPr>
        <a:xfrm>
          <a:off x="3080" y="3886435"/>
          <a:ext cx="2444055"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B6420E-2AC3-499C-ADE5-CDC74609490E}">
      <dsp:nvSpPr>
        <dsp:cNvPr id="0" name=""/>
        <dsp:cNvSpPr/>
      </dsp:nvSpPr>
      <dsp:spPr>
        <a:xfrm>
          <a:off x="2691541" y="464830"/>
          <a:ext cx="2444055" cy="342167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711200">
            <a:lnSpc>
              <a:spcPct val="90000"/>
            </a:lnSpc>
            <a:spcBef>
              <a:spcPct val="0"/>
            </a:spcBef>
            <a:spcAft>
              <a:spcPct val="35000"/>
            </a:spcAft>
            <a:buNone/>
          </a:pPr>
          <a:r>
            <a:rPr lang="en-GB" sz="1600" kern="1200"/>
            <a:t>Transforming the JSON data into a pandas DataFrame</a:t>
          </a:r>
          <a:endParaRPr lang="en-US" sz="1600" kern="1200"/>
        </a:p>
      </dsp:txBody>
      <dsp:txXfrm>
        <a:off x="2691541" y="1765067"/>
        <a:ext cx="2444055" cy="2053006"/>
      </dsp:txXfrm>
    </dsp:sp>
    <dsp:sp modelId="{07F9A4C2-81DE-4B97-B2BC-AC032652B876}">
      <dsp:nvSpPr>
        <dsp:cNvPr id="0" name=""/>
        <dsp:cNvSpPr/>
      </dsp:nvSpPr>
      <dsp:spPr>
        <a:xfrm>
          <a:off x="3400317" y="806997"/>
          <a:ext cx="1026503" cy="1026503"/>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50645" y="957325"/>
        <a:ext cx="725847" cy="725847"/>
      </dsp:txXfrm>
    </dsp:sp>
    <dsp:sp modelId="{9E4149AE-BF21-41AD-930B-F77279E027B1}">
      <dsp:nvSpPr>
        <dsp:cNvPr id="0" name=""/>
        <dsp:cNvSpPr/>
      </dsp:nvSpPr>
      <dsp:spPr>
        <a:xfrm>
          <a:off x="2691541" y="3886435"/>
          <a:ext cx="2444055"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C3880E-A356-4B17-B769-3744B6FC46B4}">
      <dsp:nvSpPr>
        <dsp:cNvPr id="0" name=""/>
        <dsp:cNvSpPr/>
      </dsp:nvSpPr>
      <dsp:spPr>
        <a:xfrm>
          <a:off x="5380002" y="464830"/>
          <a:ext cx="2444055" cy="3421677"/>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711200">
            <a:lnSpc>
              <a:spcPct val="90000"/>
            </a:lnSpc>
            <a:spcBef>
              <a:spcPct val="0"/>
            </a:spcBef>
            <a:spcAft>
              <a:spcPct val="35000"/>
            </a:spcAft>
            <a:buNone/>
          </a:pPr>
          <a:r>
            <a:rPr lang="en-GB" sz="1600" kern="1200"/>
            <a:t>Extracting relevant features (like payload mass, orbit, and booster version) using the API data</a:t>
          </a:r>
          <a:endParaRPr lang="en-US" sz="1600" kern="1200"/>
        </a:p>
      </dsp:txBody>
      <dsp:txXfrm>
        <a:off x="5380002" y="1765067"/>
        <a:ext cx="2444055" cy="2053006"/>
      </dsp:txXfrm>
    </dsp:sp>
    <dsp:sp modelId="{E53A84FF-357B-4564-83C5-A6C36ED18D5B}">
      <dsp:nvSpPr>
        <dsp:cNvPr id="0" name=""/>
        <dsp:cNvSpPr/>
      </dsp:nvSpPr>
      <dsp:spPr>
        <a:xfrm>
          <a:off x="6088778" y="806997"/>
          <a:ext cx="1026503" cy="1026503"/>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39106" y="957325"/>
        <a:ext cx="725847" cy="725847"/>
      </dsp:txXfrm>
    </dsp:sp>
    <dsp:sp modelId="{5512C286-270F-4EEE-B855-7AABC700ED39}">
      <dsp:nvSpPr>
        <dsp:cNvPr id="0" name=""/>
        <dsp:cNvSpPr/>
      </dsp:nvSpPr>
      <dsp:spPr>
        <a:xfrm>
          <a:off x="5380002" y="3886435"/>
          <a:ext cx="2444055"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D3A5BA-4E21-443F-9524-EE1ADC5163C7}">
      <dsp:nvSpPr>
        <dsp:cNvPr id="0" name=""/>
        <dsp:cNvSpPr/>
      </dsp:nvSpPr>
      <dsp:spPr>
        <a:xfrm>
          <a:off x="8068463" y="464830"/>
          <a:ext cx="2444055" cy="342167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711200">
            <a:lnSpc>
              <a:spcPct val="90000"/>
            </a:lnSpc>
            <a:spcBef>
              <a:spcPct val="0"/>
            </a:spcBef>
            <a:spcAft>
              <a:spcPct val="35000"/>
            </a:spcAft>
            <a:buNone/>
          </a:pPr>
          <a:r>
            <a:rPr lang="en-GB" sz="1600" kern="1200"/>
            <a:t>Filtering and enriching the data by adding details like landing outcomes, launch sites, and core characteristics</a:t>
          </a:r>
          <a:endParaRPr lang="en-US" sz="1600" kern="1200"/>
        </a:p>
      </dsp:txBody>
      <dsp:txXfrm>
        <a:off x="8068463" y="1765067"/>
        <a:ext cx="2444055" cy="2053006"/>
      </dsp:txXfrm>
    </dsp:sp>
    <dsp:sp modelId="{B3AD52A7-3890-4685-8ABF-91C209C5CC3E}">
      <dsp:nvSpPr>
        <dsp:cNvPr id="0" name=""/>
        <dsp:cNvSpPr/>
      </dsp:nvSpPr>
      <dsp:spPr>
        <a:xfrm>
          <a:off x="8777239" y="806997"/>
          <a:ext cx="1026503" cy="1026503"/>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927567" y="957325"/>
        <a:ext cx="725847" cy="725847"/>
      </dsp:txXfrm>
    </dsp:sp>
    <dsp:sp modelId="{A0F95032-C120-432B-B2F6-F789EE043FB9}">
      <dsp:nvSpPr>
        <dsp:cNvPr id="0" name=""/>
        <dsp:cNvSpPr/>
      </dsp:nvSpPr>
      <dsp:spPr>
        <a:xfrm>
          <a:off x="8068463" y="3886435"/>
          <a:ext cx="2444055" cy="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A44A4E-259A-4387-A4F9-72931407D476}">
      <dsp:nvSpPr>
        <dsp:cNvPr id="0" name=""/>
        <dsp:cNvSpPr/>
      </dsp:nvSpPr>
      <dsp:spPr>
        <a:xfrm>
          <a:off x="6315" y="991123"/>
          <a:ext cx="1974242" cy="236909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577850">
            <a:lnSpc>
              <a:spcPct val="90000"/>
            </a:lnSpc>
            <a:spcBef>
              <a:spcPct val="0"/>
            </a:spcBef>
            <a:spcAft>
              <a:spcPct val="35000"/>
            </a:spcAft>
            <a:buNone/>
          </a:pPr>
          <a:r>
            <a:rPr lang="en-US" sz="1300" b="0" i="0" kern="1200" baseline="0"/>
            <a:t>Cleaning the dataset by filtering out rows with multiple cores and payloads</a:t>
          </a:r>
          <a:endParaRPr lang="en-US" sz="1300" kern="1200"/>
        </a:p>
      </dsp:txBody>
      <dsp:txXfrm>
        <a:off x="6315" y="1938759"/>
        <a:ext cx="1974242" cy="1421454"/>
      </dsp:txXfrm>
    </dsp:sp>
    <dsp:sp modelId="{28082565-D07F-41A3-A0FD-E0DD77756C7F}">
      <dsp:nvSpPr>
        <dsp:cNvPr id="0" name=""/>
        <dsp:cNvSpPr/>
      </dsp:nvSpPr>
      <dsp:spPr>
        <a:xfrm>
          <a:off x="6315" y="991123"/>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01</a:t>
          </a:r>
        </a:p>
      </dsp:txBody>
      <dsp:txXfrm>
        <a:off x="6315" y="991123"/>
        <a:ext cx="1974242" cy="947636"/>
      </dsp:txXfrm>
    </dsp:sp>
    <dsp:sp modelId="{1D39C023-99B9-4463-9289-623E6954241C}">
      <dsp:nvSpPr>
        <dsp:cNvPr id="0" name=""/>
        <dsp:cNvSpPr/>
      </dsp:nvSpPr>
      <dsp:spPr>
        <a:xfrm>
          <a:off x="2138497" y="991123"/>
          <a:ext cx="1974242" cy="2369090"/>
        </a:xfrm>
        <a:prstGeom prst="rect">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577850">
            <a:lnSpc>
              <a:spcPct val="90000"/>
            </a:lnSpc>
            <a:spcBef>
              <a:spcPct val="0"/>
            </a:spcBef>
            <a:spcAft>
              <a:spcPct val="35000"/>
            </a:spcAft>
            <a:buNone/>
          </a:pPr>
          <a:r>
            <a:rPr lang="en-US" sz="1300" b="0" i="0" kern="1200" baseline="0" dirty="0"/>
            <a:t>Enriching the data with additional information about landing outcomes, launch sites, and core characteristics</a:t>
          </a:r>
          <a:endParaRPr lang="en-US" sz="1300" kern="1200" dirty="0"/>
        </a:p>
      </dsp:txBody>
      <dsp:txXfrm>
        <a:off x="2138497" y="1938759"/>
        <a:ext cx="1974242" cy="1421454"/>
      </dsp:txXfrm>
    </dsp:sp>
    <dsp:sp modelId="{724B7172-30C7-4C04-9D8E-C47DFCFAC243}">
      <dsp:nvSpPr>
        <dsp:cNvPr id="0" name=""/>
        <dsp:cNvSpPr/>
      </dsp:nvSpPr>
      <dsp:spPr>
        <a:xfrm>
          <a:off x="2138497" y="991123"/>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02</a:t>
          </a:r>
        </a:p>
      </dsp:txBody>
      <dsp:txXfrm>
        <a:off x="2138497" y="991123"/>
        <a:ext cx="1974242" cy="947636"/>
      </dsp:txXfrm>
    </dsp:sp>
    <dsp:sp modelId="{CF11913F-9F57-4CC4-A916-9BFCE389A8B0}">
      <dsp:nvSpPr>
        <dsp:cNvPr id="0" name=""/>
        <dsp:cNvSpPr/>
      </dsp:nvSpPr>
      <dsp:spPr>
        <a:xfrm>
          <a:off x="4270678" y="991123"/>
          <a:ext cx="1974242" cy="2369090"/>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577850">
            <a:lnSpc>
              <a:spcPct val="90000"/>
            </a:lnSpc>
            <a:spcBef>
              <a:spcPct val="0"/>
            </a:spcBef>
            <a:spcAft>
              <a:spcPct val="35000"/>
            </a:spcAft>
            <a:buNone/>
          </a:pPr>
          <a:r>
            <a:rPr lang="en-US" sz="1300" b="0" i="0" kern="1200" baseline="0" dirty="0"/>
            <a:t>Filtering the data to include only Falcon-9 launches and resetting flight numbers</a:t>
          </a:r>
          <a:endParaRPr lang="en-US" sz="1300" kern="1200" dirty="0"/>
        </a:p>
      </dsp:txBody>
      <dsp:txXfrm>
        <a:off x="4270678" y="1938759"/>
        <a:ext cx="1974242" cy="1421454"/>
      </dsp:txXfrm>
    </dsp:sp>
    <dsp:sp modelId="{8D38BC1A-CF15-4955-9058-E22DA5E76214}">
      <dsp:nvSpPr>
        <dsp:cNvPr id="0" name=""/>
        <dsp:cNvSpPr/>
      </dsp:nvSpPr>
      <dsp:spPr>
        <a:xfrm>
          <a:off x="4270678" y="991123"/>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03</a:t>
          </a:r>
        </a:p>
      </dsp:txBody>
      <dsp:txXfrm>
        <a:off x="4270678" y="991123"/>
        <a:ext cx="1974242" cy="947636"/>
      </dsp:txXfrm>
    </dsp:sp>
    <dsp:sp modelId="{7F939682-AC93-4AE7-991E-604EF07B2FCD}">
      <dsp:nvSpPr>
        <dsp:cNvPr id="0" name=""/>
        <dsp:cNvSpPr/>
      </dsp:nvSpPr>
      <dsp:spPr>
        <a:xfrm>
          <a:off x="6402860" y="991123"/>
          <a:ext cx="1974242" cy="2369090"/>
        </a:xfrm>
        <a:prstGeom prst="rect">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577850">
            <a:lnSpc>
              <a:spcPct val="90000"/>
            </a:lnSpc>
            <a:spcBef>
              <a:spcPct val="0"/>
            </a:spcBef>
            <a:spcAft>
              <a:spcPct val="35000"/>
            </a:spcAft>
            <a:buNone/>
          </a:pPr>
          <a:r>
            <a:rPr lang="en-US" sz="1300" b="0" i="0" kern="1200" baseline="0" dirty="0"/>
            <a:t>Handling missing values by calculating and replacing </a:t>
          </a:r>
          <a:r>
            <a:rPr lang="en-US" sz="1300" b="0" i="0" kern="1200" baseline="0" dirty="0" err="1"/>
            <a:t>NaN</a:t>
          </a:r>
          <a:r>
            <a:rPr lang="en-US" sz="1300" b="0" i="0" kern="1200" baseline="0" dirty="0"/>
            <a:t> values in the Payload Mass column with the mean.</a:t>
          </a:r>
          <a:endParaRPr lang="en-US" sz="1300" kern="1200" dirty="0"/>
        </a:p>
      </dsp:txBody>
      <dsp:txXfrm>
        <a:off x="6402860" y="1938759"/>
        <a:ext cx="1974242" cy="1421454"/>
      </dsp:txXfrm>
    </dsp:sp>
    <dsp:sp modelId="{CAE18625-FDCA-4535-A7BD-60949D1025F6}">
      <dsp:nvSpPr>
        <dsp:cNvPr id="0" name=""/>
        <dsp:cNvSpPr/>
      </dsp:nvSpPr>
      <dsp:spPr>
        <a:xfrm>
          <a:off x="6402860" y="991123"/>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04</a:t>
          </a:r>
        </a:p>
      </dsp:txBody>
      <dsp:txXfrm>
        <a:off x="6402860" y="991123"/>
        <a:ext cx="1974242" cy="947636"/>
      </dsp:txXfrm>
    </dsp:sp>
    <dsp:sp modelId="{F5026D66-FE16-43D2-BA51-6A7809337F84}">
      <dsp:nvSpPr>
        <dsp:cNvPr id="0" name=""/>
        <dsp:cNvSpPr/>
      </dsp:nvSpPr>
      <dsp:spPr>
        <a:xfrm>
          <a:off x="8535042" y="991123"/>
          <a:ext cx="1974242" cy="236909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577850">
            <a:lnSpc>
              <a:spcPct val="90000"/>
            </a:lnSpc>
            <a:spcBef>
              <a:spcPct val="0"/>
            </a:spcBef>
            <a:spcAft>
              <a:spcPct val="35000"/>
            </a:spcAft>
            <a:buNone/>
          </a:pPr>
          <a:r>
            <a:rPr lang="en-US" sz="1300" b="0" i="0" kern="1200" baseline="0" dirty="0"/>
            <a:t>Retaining None values in the landing pad column where landing pads were not used</a:t>
          </a:r>
          <a:endParaRPr lang="en-US" sz="1300" kern="1200" dirty="0"/>
        </a:p>
      </dsp:txBody>
      <dsp:txXfrm>
        <a:off x="8535042" y="1938759"/>
        <a:ext cx="1974242" cy="1421454"/>
      </dsp:txXfrm>
    </dsp:sp>
    <dsp:sp modelId="{C4EA8F37-BBBA-48AB-A90A-C006A71778D9}">
      <dsp:nvSpPr>
        <dsp:cNvPr id="0" name=""/>
        <dsp:cNvSpPr/>
      </dsp:nvSpPr>
      <dsp:spPr>
        <a:xfrm>
          <a:off x="8535042" y="991123"/>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05</a:t>
          </a:r>
        </a:p>
      </dsp:txBody>
      <dsp:txXfrm>
        <a:off x="8535042" y="991123"/>
        <a:ext cx="1974242" cy="9476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123C4-CD79-47D2-BB89-EDED9B6DAEC0}">
      <dsp:nvSpPr>
        <dsp:cNvPr id="0" name=""/>
        <dsp:cNvSpPr/>
      </dsp:nvSpPr>
      <dsp:spPr>
        <a:xfrm>
          <a:off x="0" y="531"/>
          <a:ext cx="10101189"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669C63-2639-480F-AA5B-1F506D239DCC}">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7A97A9-F0E6-45FB-BAC3-B16B57E4F6C5}">
      <dsp:nvSpPr>
        <dsp:cNvPr id="0" name=""/>
        <dsp:cNvSpPr/>
      </dsp:nvSpPr>
      <dsp:spPr>
        <a:xfrm>
          <a:off x="1435590" y="531"/>
          <a:ext cx="8665598"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11200">
            <a:lnSpc>
              <a:spcPct val="100000"/>
            </a:lnSpc>
            <a:spcBef>
              <a:spcPct val="0"/>
            </a:spcBef>
            <a:spcAft>
              <a:spcPct val="35000"/>
            </a:spcAft>
            <a:buNone/>
          </a:pPr>
          <a:r>
            <a:rPr lang="en-US" sz="1600" i="0" kern="1200" baseline="0" dirty="0"/>
            <a:t>Scatter Point Charts: Used to compare features like Flight Number vs. Launch Site and Payload Mass vs. Launch Site. These were chosen to visually explore relationships between numerical and categorical variables, highlighting patterns in launches and payload distributions across different sites</a:t>
          </a:r>
          <a:endParaRPr lang="en-US" sz="1600" kern="1200" dirty="0"/>
        </a:p>
      </dsp:txBody>
      <dsp:txXfrm>
        <a:off x="1435590" y="531"/>
        <a:ext cx="8665598" cy="1242935"/>
      </dsp:txXfrm>
    </dsp:sp>
    <dsp:sp modelId="{066D4D6A-17F5-4BA0-90D5-5AE6D8E561B2}">
      <dsp:nvSpPr>
        <dsp:cNvPr id="0" name=""/>
        <dsp:cNvSpPr/>
      </dsp:nvSpPr>
      <dsp:spPr>
        <a:xfrm>
          <a:off x="0" y="1573541"/>
          <a:ext cx="10101189"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DC0B52-3DB2-48B5-9540-0ACD7B472A0E}">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2A5FDB-4218-4FBF-AE29-B40571C36FAB}">
      <dsp:nvSpPr>
        <dsp:cNvPr id="0" name=""/>
        <dsp:cNvSpPr/>
      </dsp:nvSpPr>
      <dsp:spPr>
        <a:xfrm>
          <a:off x="1435590" y="1554201"/>
          <a:ext cx="8665598"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11200">
            <a:lnSpc>
              <a:spcPct val="100000"/>
            </a:lnSpc>
            <a:spcBef>
              <a:spcPct val="0"/>
            </a:spcBef>
            <a:spcAft>
              <a:spcPct val="35000"/>
            </a:spcAft>
            <a:buNone/>
          </a:pPr>
          <a:r>
            <a:rPr lang="en-US" sz="1600" i="0" kern="1200" baseline="0"/>
            <a:t>Bar Charts: Used to compare success rates across different orbit types and launch outcomes. Bar charts are ideal for visualizing categorical data and allow easy comparison of success rates for various orbits, providing insights into mission performance based on orbit type</a:t>
          </a:r>
          <a:endParaRPr lang="en-US" sz="1600" kern="1200"/>
        </a:p>
      </dsp:txBody>
      <dsp:txXfrm>
        <a:off x="1435590" y="1554201"/>
        <a:ext cx="8665598" cy="1242935"/>
      </dsp:txXfrm>
    </dsp:sp>
    <dsp:sp modelId="{EBBF47B2-0CC7-4EE7-A248-1B955B57ECF4}">
      <dsp:nvSpPr>
        <dsp:cNvPr id="0" name=""/>
        <dsp:cNvSpPr/>
      </dsp:nvSpPr>
      <dsp:spPr>
        <a:xfrm>
          <a:off x="0" y="3107870"/>
          <a:ext cx="10101189"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B857B0-A5B1-48A2-BB56-92941F095BFB}">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FEF8D7-BA09-4ACD-88E3-C556D19BA9A0}">
      <dsp:nvSpPr>
        <dsp:cNvPr id="0" name=""/>
        <dsp:cNvSpPr/>
      </dsp:nvSpPr>
      <dsp:spPr>
        <a:xfrm>
          <a:off x="1435590" y="3107870"/>
          <a:ext cx="8665598"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11200">
            <a:lnSpc>
              <a:spcPct val="100000"/>
            </a:lnSpc>
            <a:spcBef>
              <a:spcPct val="0"/>
            </a:spcBef>
            <a:spcAft>
              <a:spcPct val="35000"/>
            </a:spcAft>
            <a:buNone/>
          </a:pPr>
          <a:r>
            <a:rPr lang="en-US" sz="1600" i="0" kern="1200" baseline="0" dirty="0"/>
            <a:t>Line Graph: Plotted the launch success yearly trend to track changes in success rates over time. The line graph was chosen because it effectively illustrates trends and patterns over a continuous period, showing how SpaceX's success rate improved from 2013 to 2020</a:t>
          </a:r>
          <a:endParaRPr lang="en-US" sz="1600" kern="1200" dirty="0"/>
        </a:p>
      </dsp:txBody>
      <dsp:txXfrm>
        <a:off x="1435590" y="3107870"/>
        <a:ext cx="8665598" cy="12429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32BE11-2952-42F4-B64D-0E19B5359254}">
      <dsp:nvSpPr>
        <dsp:cNvPr id="0" name=""/>
        <dsp:cNvSpPr/>
      </dsp:nvSpPr>
      <dsp:spPr>
        <a:xfrm>
          <a:off x="0" y="95034"/>
          <a:ext cx="8318532"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i="0" kern="1200" dirty="0"/>
            <a:t>All Launch Site Names</a:t>
          </a:r>
          <a:endParaRPr lang="en-US" sz="1600" b="0" kern="1200" dirty="0"/>
        </a:p>
      </dsp:txBody>
      <dsp:txXfrm>
        <a:off x="18734" y="113768"/>
        <a:ext cx="8281064" cy="346292"/>
      </dsp:txXfrm>
    </dsp:sp>
    <dsp:sp modelId="{32961E7B-751F-4171-9C94-8AE70601714E}">
      <dsp:nvSpPr>
        <dsp:cNvPr id="0" name=""/>
        <dsp:cNvSpPr/>
      </dsp:nvSpPr>
      <dsp:spPr>
        <a:xfrm>
          <a:off x="0" y="524875"/>
          <a:ext cx="8318532"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latin typeface="+mj-lt"/>
              <a:ea typeface="+mj-ea"/>
              <a:cs typeface="+mj-cs"/>
            </a:rPr>
            <a:t>Launch Site Names Begin with 'CCA'</a:t>
          </a:r>
          <a:endParaRPr lang="en-US" sz="1600" kern="1200" dirty="0"/>
        </a:p>
      </dsp:txBody>
      <dsp:txXfrm>
        <a:off x="18734" y="543609"/>
        <a:ext cx="8281064" cy="346292"/>
      </dsp:txXfrm>
    </dsp:sp>
    <dsp:sp modelId="{192FF846-4668-40F1-9F11-06FFA4BBF06C}">
      <dsp:nvSpPr>
        <dsp:cNvPr id="0" name=""/>
        <dsp:cNvSpPr/>
      </dsp:nvSpPr>
      <dsp:spPr>
        <a:xfrm>
          <a:off x="0" y="954715"/>
          <a:ext cx="8318532"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latin typeface="+mj-lt"/>
              <a:ea typeface="+mj-ea"/>
              <a:cs typeface="+mj-cs"/>
            </a:rPr>
            <a:t>Total Payload Mass</a:t>
          </a:r>
          <a:endParaRPr lang="en-US" sz="1600" kern="1200" dirty="0"/>
        </a:p>
      </dsp:txBody>
      <dsp:txXfrm>
        <a:off x="18734" y="973449"/>
        <a:ext cx="8281064" cy="346292"/>
      </dsp:txXfrm>
    </dsp:sp>
    <dsp:sp modelId="{44B9DA7B-EDC3-429A-B363-B6F308FD7EC5}">
      <dsp:nvSpPr>
        <dsp:cNvPr id="0" name=""/>
        <dsp:cNvSpPr/>
      </dsp:nvSpPr>
      <dsp:spPr>
        <a:xfrm>
          <a:off x="0" y="1384555"/>
          <a:ext cx="8318532"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latin typeface="+mj-lt"/>
              <a:ea typeface="+mj-ea"/>
              <a:cs typeface="+mj-cs"/>
            </a:rPr>
            <a:t>Average Payload Mass by F9 v1.1</a:t>
          </a:r>
          <a:endParaRPr lang="en-US" sz="1600" kern="1200" dirty="0"/>
        </a:p>
      </dsp:txBody>
      <dsp:txXfrm>
        <a:off x="18734" y="1403289"/>
        <a:ext cx="8281064" cy="346292"/>
      </dsp:txXfrm>
    </dsp:sp>
    <dsp:sp modelId="{215568D3-BFC0-4B19-980E-5FD6CC89E2B4}">
      <dsp:nvSpPr>
        <dsp:cNvPr id="0" name=""/>
        <dsp:cNvSpPr/>
      </dsp:nvSpPr>
      <dsp:spPr>
        <a:xfrm>
          <a:off x="0" y="1814395"/>
          <a:ext cx="8318532"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latin typeface="+mj-lt"/>
              <a:ea typeface="+mj-ea"/>
              <a:cs typeface="+mj-cs"/>
            </a:rPr>
            <a:t>First Successful Ground Landing Date</a:t>
          </a:r>
          <a:endParaRPr lang="en-US" sz="1600" kern="1200" dirty="0"/>
        </a:p>
      </dsp:txBody>
      <dsp:txXfrm>
        <a:off x="18734" y="1833129"/>
        <a:ext cx="8281064" cy="346292"/>
      </dsp:txXfrm>
    </dsp:sp>
    <dsp:sp modelId="{AD2A57E5-2FE4-4A7A-9B5B-62866036B758}">
      <dsp:nvSpPr>
        <dsp:cNvPr id="0" name=""/>
        <dsp:cNvSpPr/>
      </dsp:nvSpPr>
      <dsp:spPr>
        <a:xfrm>
          <a:off x="0" y="2244235"/>
          <a:ext cx="8318532"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bg1"/>
              </a:solidFill>
              <a:latin typeface="+mj-lt"/>
              <a:ea typeface="+mj-ea"/>
              <a:cs typeface="+mj-cs"/>
            </a:rPr>
            <a:t>Successful Drone Ship Landing with Payload between 4000 and 6000</a:t>
          </a:r>
          <a:endParaRPr lang="en-US" sz="1600" b="0" kern="1200" dirty="0">
            <a:solidFill>
              <a:schemeClr val="bg1"/>
            </a:solidFill>
          </a:endParaRPr>
        </a:p>
      </dsp:txBody>
      <dsp:txXfrm>
        <a:off x="18734" y="2262969"/>
        <a:ext cx="8281064" cy="346292"/>
      </dsp:txXfrm>
    </dsp:sp>
    <dsp:sp modelId="{1D46AA96-40E9-4818-8353-5FA0FCDB1CF9}">
      <dsp:nvSpPr>
        <dsp:cNvPr id="0" name=""/>
        <dsp:cNvSpPr/>
      </dsp:nvSpPr>
      <dsp:spPr>
        <a:xfrm>
          <a:off x="0" y="2659296"/>
          <a:ext cx="8318532"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bg1"/>
              </a:solidFill>
              <a:latin typeface="+mj-lt"/>
              <a:ea typeface="+mj-ea"/>
              <a:cs typeface="+mj-cs"/>
            </a:rPr>
            <a:t>Total Number of Successful and Failure Mission Outcomes</a:t>
          </a:r>
          <a:endParaRPr lang="en-US" sz="1600" b="0" kern="1200" dirty="0">
            <a:solidFill>
              <a:schemeClr val="bg1"/>
            </a:solidFill>
          </a:endParaRPr>
        </a:p>
      </dsp:txBody>
      <dsp:txXfrm>
        <a:off x="18734" y="2678030"/>
        <a:ext cx="8281064" cy="346292"/>
      </dsp:txXfrm>
    </dsp:sp>
    <dsp:sp modelId="{C24AFFBD-3D0B-4BEB-AD55-5E0E2D7A3C98}">
      <dsp:nvSpPr>
        <dsp:cNvPr id="0" name=""/>
        <dsp:cNvSpPr/>
      </dsp:nvSpPr>
      <dsp:spPr>
        <a:xfrm>
          <a:off x="0" y="3103915"/>
          <a:ext cx="8318532"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latin typeface="+mj-lt"/>
              <a:ea typeface="+mj-ea"/>
              <a:cs typeface="+mj-cs"/>
            </a:rPr>
            <a:t>Boosters Carried Maximum Payload</a:t>
          </a:r>
          <a:endParaRPr lang="en-US" sz="1600" kern="1200" dirty="0"/>
        </a:p>
      </dsp:txBody>
      <dsp:txXfrm>
        <a:off x="18734" y="3122649"/>
        <a:ext cx="8281064" cy="346292"/>
      </dsp:txXfrm>
    </dsp:sp>
    <dsp:sp modelId="{79DF49B1-FA94-49CF-94A4-F6C9471722B5}">
      <dsp:nvSpPr>
        <dsp:cNvPr id="0" name=""/>
        <dsp:cNvSpPr/>
      </dsp:nvSpPr>
      <dsp:spPr>
        <a:xfrm>
          <a:off x="0" y="3533755"/>
          <a:ext cx="8318532"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bg1"/>
              </a:solidFill>
              <a:latin typeface="+mj-lt"/>
              <a:ea typeface="+mj-ea"/>
              <a:cs typeface="+mj-cs"/>
            </a:rPr>
            <a:t>2015 Launch Records</a:t>
          </a:r>
          <a:endParaRPr lang="en-US" sz="1600" b="0" kern="1200" dirty="0"/>
        </a:p>
      </dsp:txBody>
      <dsp:txXfrm>
        <a:off x="18734" y="3552489"/>
        <a:ext cx="8281064" cy="346292"/>
      </dsp:txXfrm>
    </dsp:sp>
    <dsp:sp modelId="{BB8EF3AE-7C2C-4863-A138-0CFE28B528E8}">
      <dsp:nvSpPr>
        <dsp:cNvPr id="0" name=""/>
        <dsp:cNvSpPr/>
      </dsp:nvSpPr>
      <dsp:spPr>
        <a:xfrm>
          <a:off x="0" y="3963595"/>
          <a:ext cx="8318532"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latin typeface="+mj-lt"/>
              <a:ea typeface="+mj-ea"/>
              <a:cs typeface="+mj-cs"/>
            </a:rPr>
            <a:t>Rank Landing Outcomes Between 2010-06-04 and 2017-03-20</a:t>
          </a:r>
          <a:endParaRPr lang="en-US" sz="1600" kern="1200" dirty="0"/>
        </a:p>
      </dsp:txBody>
      <dsp:txXfrm>
        <a:off x="18734" y="3982329"/>
        <a:ext cx="8281064" cy="3462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2D06C-D9B9-4DF3-BD68-34961EE586D2}">
      <dsp:nvSpPr>
        <dsp:cNvPr id="0" name=""/>
        <dsp:cNvSpPr/>
      </dsp:nvSpPr>
      <dsp:spPr>
        <a:xfrm>
          <a:off x="0" y="53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D718A0-B3ED-49CC-9256-15C9AA8B6FC4}">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US" sz="1800" b="1" i="0" kern="1200" baseline="0"/>
            <a:t>Markers and Circles</a:t>
          </a:r>
          <a:r>
            <a:rPr lang="en-US" sz="1800" b="0" i="0" kern="1200" baseline="0"/>
            <a:t>: They were used to visually mark the locations of launch sites and provide a more intuitive understanding of where each site is situated in the broader geographical context</a:t>
          </a:r>
          <a:endParaRPr lang="en-US" sz="1800" kern="1200"/>
        </a:p>
      </dsp:txBody>
      <dsp:txXfrm>
        <a:off x="0" y="531"/>
        <a:ext cx="10515600" cy="870055"/>
      </dsp:txXfrm>
    </dsp:sp>
    <dsp:sp modelId="{57330F4E-2A59-4AB1-BE66-49702A6ED3B8}">
      <dsp:nvSpPr>
        <dsp:cNvPr id="0" name=""/>
        <dsp:cNvSpPr/>
      </dsp:nvSpPr>
      <dsp:spPr>
        <a:xfrm>
          <a:off x="0" y="870586"/>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8E4254-D03D-494A-BE40-98AC913C9D9C}">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US" sz="1800" b="1" i="0" kern="1200" baseline="0"/>
            <a:t>Success/Failure Markers</a:t>
          </a:r>
          <a:r>
            <a:rPr lang="en-US" sz="1800" b="0" i="0" kern="1200" baseline="0"/>
            <a:t>: These markers allowed for a quick and clear representation of the performance of each site’s launches, making it easy for users to assess the success rate of launches over time.</a:t>
          </a:r>
          <a:endParaRPr lang="en-US" sz="1800" kern="1200"/>
        </a:p>
      </dsp:txBody>
      <dsp:txXfrm>
        <a:off x="0" y="870586"/>
        <a:ext cx="10515600" cy="870055"/>
      </dsp:txXfrm>
    </dsp:sp>
    <dsp:sp modelId="{D4343B9D-125F-49E2-A398-9963AAA66C39}">
      <dsp:nvSpPr>
        <dsp:cNvPr id="0" name=""/>
        <dsp:cNvSpPr/>
      </dsp:nvSpPr>
      <dsp:spPr>
        <a:xfrm>
          <a:off x="0" y="1740641"/>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87A513-FEB0-4F39-A694-288F824D08AE}">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US" sz="1800" b="1" i="0" kern="1200" baseline="0"/>
            <a:t>Cursor Hover Functionality</a:t>
          </a:r>
          <a:r>
            <a:rPr lang="en-US" sz="1800" b="0" i="0" kern="1200" baseline="0"/>
            <a:t>: Added to enhance the user experience by providing detailed location information without needing to click or scroll</a:t>
          </a:r>
          <a:endParaRPr lang="en-US" sz="1800" kern="1200"/>
        </a:p>
      </dsp:txBody>
      <dsp:txXfrm>
        <a:off x="0" y="1740641"/>
        <a:ext cx="10515600" cy="870055"/>
      </dsp:txXfrm>
    </dsp:sp>
    <dsp:sp modelId="{5181C280-2D40-4536-B0E3-FA96DBF3EA76}">
      <dsp:nvSpPr>
        <dsp:cNvPr id="0" name=""/>
        <dsp:cNvSpPr/>
      </dsp:nvSpPr>
      <dsp:spPr>
        <a:xfrm>
          <a:off x="0" y="2610696"/>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12A9CB-8CE4-40AD-9FED-EE57DAC454D1}">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US" sz="1800" b="1" i="0" kern="1200" baseline="0"/>
            <a:t>Distance and Line Calculations</a:t>
          </a:r>
          <a:r>
            <a:rPr lang="en-US" sz="1800" b="0" i="0" kern="1200" baseline="0"/>
            <a:t>: To give users insights into how close each launch site is to important infrastructure like highways, railways, or coastlines, which may be relevant for operational and safety analysis</a:t>
          </a:r>
          <a:endParaRPr lang="en-US" sz="1800" kern="1200"/>
        </a:p>
      </dsp:txBody>
      <dsp:txXfrm>
        <a:off x="0" y="2610696"/>
        <a:ext cx="10515600" cy="870055"/>
      </dsp:txXfrm>
    </dsp:sp>
    <dsp:sp modelId="{963BE2E2-7F78-4A7B-91AD-7D009C37455B}">
      <dsp:nvSpPr>
        <dsp:cNvPr id="0" name=""/>
        <dsp:cNvSpPr/>
      </dsp:nvSpPr>
      <dsp:spPr>
        <a:xfrm>
          <a:off x="0" y="3480751"/>
          <a:ext cx="105156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564497-6D9C-424F-85CE-E6841FF3A70A}">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endParaRPr lang="en-US" sz="1800" kern="1200" dirty="0"/>
        </a:p>
      </dsp:txBody>
      <dsp:txXfrm>
        <a:off x="0" y="3480751"/>
        <a:ext cx="10515600" cy="8700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4B6F40-9352-4870-8E83-48112E5E254F}">
      <dsp:nvSpPr>
        <dsp:cNvPr id="0" name=""/>
        <dsp:cNvSpPr/>
      </dsp:nvSpPr>
      <dsp:spPr>
        <a:xfrm>
          <a:off x="0" y="4592"/>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58D210-0A9D-48A5-A9CF-96AF7A5E24AF}">
      <dsp:nvSpPr>
        <dsp:cNvPr id="0" name=""/>
        <dsp:cNvSpPr/>
      </dsp:nvSpPr>
      <dsp:spPr>
        <a:xfrm>
          <a:off x="295926" y="224703"/>
          <a:ext cx="538048" cy="538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5F0E6C-B0E5-4E63-AED6-E40B9D57F552}">
      <dsp:nvSpPr>
        <dsp:cNvPr id="0" name=""/>
        <dsp:cNvSpPr/>
      </dsp:nvSpPr>
      <dsp:spPr>
        <a:xfrm>
          <a:off x="1129902" y="4592"/>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755650">
            <a:lnSpc>
              <a:spcPct val="90000"/>
            </a:lnSpc>
            <a:spcBef>
              <a:spcPct val="0"/>
            </a:spcBef>
            <a:spcAft>
              <a:spcPct val="35000"/>
            </a:spcAft>
            <a:buNone/>
          </a:pPr>
          <a:r>
            <a:rPr lang="en-US" sz="1700" b="1" i="0" kern="1200" baseline="0"/>
            <a:t>Launch Sites</a:t>
          </a:r>
          <a:r>
            <a:rPr lang="en-US" sz="1700" b="0" i="0" kern="1200" baseline="0"/>
            <a:t>: The highest launch success count was seen at </a:t>
          </a:r>
          <a:r>
            <a:rPr lang="en-US" sz="1700" b="1" i="0" kern="1200" baseline="0"/>
            <a:t>CCAFS LC-40</a:t>
          </a:r>
          <a:r>
            <a:rPr lang="en-US" sz="1700" b="0" i="0" kern="1200" baseline="0"/>
            <a:t> (46.4% success rate), while </a:t>
          </a:r>
          <a:r>
            <a:rPr lang="en-US" sz="1700" b="1" i="0" kern="1200" baseline="0"/>
            <a:t>KSC LC-39A</a:t>
          </a:r>
          <a:r>
            <a:rPr lang="en-US" sz="1700" b="0" i="0" kern="1200" baseline="0"/>
            <a:t> had the highest launch success ratio (76.9%)</a:t>
          </a:r>
          <a:endParaRPr lang="en-US" sz="1700" kern="1200"/>
        </a:p>
      </dsp:txBody>
      <dsp:txXfrm>
        <a:off x="1129902" y="4592"/>
        <a:ext cx="5171698" cy="978270"/>
      </dsp:txXfrm>
    </dsp:sp>
    <dsp:sp modelId="{7E994E75-A543-41F3-8243-DA9D3D876C1B}">
      <dsp:nvSpPr>
        <dsp:cNvPr id="0" name=""/>
        <dsp:cNvSpPr/>
      </dsp:nvSpPr>
      <dsp:spPr>
        <a:xfrm>
          <a:off x="0" y="1227431"/>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67117E-62F3-4CB8-A6CC-0B58987165B0}">
      <dsp:nvSpPr>
        <dsp:cNvPr id="0" name=""/>
        <dsp:cNvSpPr/>
      </dsp:nvSpPr>
      <dsp:spPr>
        <a:xfrm>
          <a:off x="295926" y="1447541"/>
          <a:ext cx="538048" cy="538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19FF35-4CC2-4C09-BF15-442510E33BDE}">
      <dsp:nvSpPr>
        <dsp:cNvPr id="0" name=""/>
        <dsp:cNvSpPr/>
      </dsp:nvSpPr>
      <dsp:spPr>
        <a:xfrm>
          <a:off x="1129902" y="1227431"/>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755650">
            <a:lnSpc>
              <a:spcPct val="90000"/>
            </a:lnSpc>
            <a:spcBef>
              <a:spcPct val="0"/>
            </a:spcBef>
            <a:spcAft>
              <a:spcPct val="35000"/>
            </a:spcAft>
            <a:buNone/>
          </a:pPr>
          <a:r>
            <a:rPr lang="en-US" sz="1700" b="0" i="0" kern="1200" baseline="0"/>
            <a:t>The </a:t>
          </a:r>
          <a:r>
            <a:rPr lang="en-US" sz="1700" b="1" i="0" kern="1200" baseline="0"/>
            <a:t>5000-7000 kg payload range</a:t>
          </a:r>
          <a:r>
            <a:rPr lang="en-US" sz="1700" b="0" i="0" kern="1200" baseline="0"/>
            <a:t> exhibited the highest failure rate, particularly with the </a:t>
          </a:r>
          <a:r>
            <a:rPr lang="en-US" sz="1700" b="1" i="0" kern="1200" baseline="0"/>
            <a:t>FT booster version</a:t>
          </a:r>
          <a:r>
            <a:rPr lang="en-US" sz="1700" b="0" i="0" kern="1200" baseline="0"/>
            <a:t>.</a:t>
          </a:r>
          <a:endParaRPr lang="en-US" sz="1700" kern="1200"/>
        </a:p>
      </dsp:txBody>
      <dsp:txXfrm>
        <a:off x="1129902" y="1227431"/>
        <a:ext cx="5171698" cy="978270"/>
      </dsp:txXfrm>
    </dsp:sp>
    <dsp:sp modelId="{A63C7A84-8991-4129-AFAB-36872D2D6D80}">
      <dsp:nvSpPr>
        <dsp:cNvPr id="0" name=""/>
        <dsp:cNvSpPr/>
      </dsp:nvSpPr>
      <dsp:spPr>
        <a:xfrm>
          <a:off x="0" y="2450269"/>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3D3906-03AE-4BCE-BBC1-FAEED67EF249}">
      <dsp:nvSpPr>
        <dsp:cNvPr id="0" name=""/>
        <dsp:cNvSpPr/>
      </dsp:nvSpPr>
      <dsp:spPr>
        <a:xfrm>
          <a:off x="295926" y="2670380"/>
          <a:ext cx="538048" cy="538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9A6893-1F62-4156-BA97-784BB15E1BF7}">
      <dsp:nvSpPr>
        <dsp:cNvPr id="0" name=""/>
        <dsp:cNvSpPr/>
      </dsp:nvSpPr>
      <dsp:spPr>
        <a:xfrm>
          <a:off x="1129902" y="2450269"/>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755650">
            <a:lnSpc>
              <a:spcPct val="90000"/>
            </a:lnSpc>
            <a:spcBef>
              <a:spcPct val="0"/>
            </a:spcBef>
            <a:spcAft>
              <a:spcPct val="35000"/>
            </a:spcAft>
            <a:buNone/>
          </a:pPr>
          <a:r>
            <a:rPr lang="en-US" sz="1700" b="0" i="0" kern="1200" baseline="0"/>
            <a:t>The </a:t>
          </a:r>
          <a:r>
            <a:rPr lang="en-US" sz="1700" b="1" i="0" kern="1200" baseline="0"/>
            <a:t>2500-7000 kg payload range</a:t>
          </a:r>
          <a:r>
            <a:rPr lang="en-US" sz="1700" b="0" i="0" kern="1200" baseline="0"/>
            <a:t> demonstrated the highest success rate, with no recorded failures in that range</a:t>
          </a:r>
          <a:endParaRPr lang="en-US" sz="1700" kern="1200"/>
        </a:p>
      </dsp:txBody>
      <dsp:txXfrm>
        <a:off x="1129902" y="2450269"/>
        <a:ext cx="5171698" cy="978270"/>
      </dsp:txXfrm>
    </dsp:sp>
    <dsp:sp modelId="{D17A57B3-A8BB-4D7D-8B4E-7707D65396C1}">
      <dsp:nvSpPr>
        <dsp:cNvPr id="0" name=""/>
        <dsp:cNvSpPr/>
      </dsp:nvSpPr>
      <dsp:spPr>
        <a:xfrm>
          <a:off x="0" y="3673107"/>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0CFE0C-AC7D-4569-ABDE-BDD8270EBE84}">
      <dsp:nvSpPr>
        <dsp:cNvPr id="0" name=""/>
        <dsp:cNvSpPr/>
      </dsp:nvSpPr>
      <dsp:spPr>
        <a:xfrm>
          <a:off x="295926" y="3893218"/>
          <a:ext cx="538048" cy="5380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206E7B-AA2F-49FD-9AAE-B8A35C6800CD}">
      <dsp:nvSpPr>
        <dsp:cNvPr id="0" name=""/>
        <dsp:cNvSpPr/>
      </dsp:nvSpPr>
      <dsp:spPr>
        <a:xfrm>
          <a:off x="1129902" y="3673107"/>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755650">
            <a:lnSpc>
              <a:spcPct val="90000"/>
            </a:lnSpc>
            <a:spcBef>
              <a:spcPct val="0"/>
            </a:spcBef>
            <a:spcAft>
              <a:spcPct val="35000"/>
            </a:spcAft>
            <a:buNone/>
          </a:pPr>
          <a:r>
            <a:rPr lang="en-US" sz="1700" b="1" i="0" kern="1200" baseline="0"/>
            <a:t>Booster Version</a:t>
          </a:r>
          <a:r>
            <a:rPr lang="en-US" sz="1700" b="0" i="0" kern="1200" baseline="0"/>
            <a:t>: The </a:t>
          </a:r>
          <a:r>
            <a:rPr lang="en-US" sz="1700" b="1" i="0" kern="1200" baseline="0"/>
            <a:t>FT booster version</a:t>
          </a:r>
          <a:r>
            <a:rPr lang="en-US" sz="1700" b="0" i="0" kern="1200" baseline="0"/>
            <a:t> had the highest success rate across the dataset.</a:t>
          </a:r>
          <a:endParaRPr lang="en-US" sz="1700" kern="1200"/>
        </a:p>
      </dsp:txBody>
      <dsp:txXfrm>
        <a:off x="1129902" y="3673107"/>
        <a:ext cx="5171698" cy="978270"/>
      </dsp:txXfrm>
    </dsp:sp>
    <dsp:sp modelId="{EC1E0841-600A-4739-8714-8ADF6B1B406E}">
      <dsp:nvSpPr>
        <dsp:cNvPr id="0" name=""/>
        <dsp:cNvSpPr/>
      </dsp:nvSpPr>
      <dsp:spPr>
        <a:xfrm>
          <a:off x="0" y="4895945"/>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2371A-117A-427B-BD5F-AE48BEA37B0F}">
      <dsp:nvSpPr>
        <dsp:cNvPr id="0" name=""/>
        <dsp:cNvSpPr/>
      </dsp:nvSpPr>
      <dsp:spPr>
        <a:xfrm>
          <a:off x="295926" y="5116056"/>
          <a:ext cx="538048" cy="5380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184DA9-4162-450B-9553-957162A70398}">
      <dsp:nvSpPr>
        <dsp:cNvPr id="0" name=""/>
        <dsp:cNvSpPr/>
      </dsp:nvSpPr>
      <dsp:spPr>
        <a:xfrm>
          <a:off x="1129902" y="4895945"/>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755650">
            <a:lnSpc>
              <a:spcPct val="90000"/>
            </a:lnSpc>
            <a:spcBef>
              <a:spcPct val="0"/>
            </a:spcBef>
            <a:spcAft>
              <a:spcPct val="35000"/>
            </a:spcAft>
            <a:buNone/>
          </a:pPr>
          <a:r>
            <a:rPr lang="en-US" sz="1700" b="1" i="0" kern="1200" baseline="0"/>
            <a:t>Model Performance</a:t>
          </a:r>
          <a:r>
            <a:rPr lang="en-US" sz="1700" b="0" i="0" kern="1200" baseline="0"/>
            <a:t>: The </a:t>
          </a:r>
          <a:r>
            <a:rPr lang="en-US" sz="1700" b="1" i="0" kern="1200" baseline="0"/>
            <a:t>SVM (Support Vector Machine)</a:t>
          </a:r>
          <a:r>
            <a:rPr lang="en-US" sz="1700" b="0" i="0" kern="1200" baseline="0"/>
            <a:t> classifier performed the best with an accuracy of </a:t>
          </a:r>
          <a:r>
            <a:rPr lang="en-US" sz="1700" b="1" i="0" kern="1200" baseline="0"/>
            <a:t>83.3%</a:t>
          </a:r>
          <a:r>
            <a:rPr lang="en-US" sz="1700" b="0" i="0" kern="1200" baseline="0"/>
            <a:t> among the machine learning models. </a:t>
          </a:r>
          <a:endParaRPr lang="en-US" sz="1700" kern="1200"/>
        </a:p>
      </dsp:txBody>
      <dsp:txXfrm>
        <a:off x="1129902" y="4895945"/>
        <a:ext cx="5171698" cy="97827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3366634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1239531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862885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315274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114080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571433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547817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063596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a:xfrm>
            <a:off x="8714772" y="6025573"/>
            <a:ext cx="2743200" cy="401638"/>
          </a:xfrm>
          <a:prstGeom prst="rect">
            <a:avLst/>
          </a:prstGeo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a:xfrm>
            <a:off x="8714772" y="6025573"/>
            <a:ext cx="2743200" cy="401638"/>
          </a:xfrm>
          <a:prstGeom prst="rect">
            <a:avLst/>
          </a:prstGeo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a:xfrm>
            <a:off x="8714772" y="6025573"/>
            <a:ext cx="2743200" cy="401638"/>
          </a:xfrm>
          <a:prstGeom prst="rect">
            <a:avLst/>
          </a:prstGeo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0858-B146-E690-1778-599E7256F3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33E846D-59BD-9AC4-55F5-31BB19DEA1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7C5CDB7-AA8A-A03E-9BC0-0CDD48704B52}"/>
              </a:ext>
            </a:extLst>
          </p:cNvPr>
          <p:cNvSpPr>
            <a:spLocks noGrp="1"/>
          </p:cNvSpPr>
          <p:nvPr>
            <p:ph type="dt" sz="half" idx="10"/>
          </p:nvPr>
        </p:nvSpPr>
        <p:spPr/>
        <p:txBody>
          <a:bodyPr/>
          <a:lstStyle/>
          <a:p>
            <a:fld id="{DF5142C3-20FC-4B1E-AE17-F53DF859DEE0}" type="datetimeFigureOut">
              <a:rPr lang="en-GB" smtClean="0"/>
              <a:t>14/02/2025</a:t>
            </a:fld>
            <a:endParaRPr lang="en-GB"/>
          </a:p>
        </p:txBody>
      </p:sp>
      <p:sp>
        <p:nvSpPr>
          <p:cNvPr id="5" name="Footer Placeholder 4">
            <a:extLst>
              <a:ext uri="{FF2B5EF4-FFF2-40B4-BE49-F238E27FC236}">
                <a16:creationId xmlns:a16="http://schemas.microsoft.com/office/drawing/2014/main" id="{B8EB4FD6-9DAF-70DE-3570-FB300941CA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2F3BC9-B152-3991-0C53-38730E11A8BA}"/>
              </a:ext>
            </a:extLst>
          </p:cNvPr>
          <p:cNvSpPr>
            <a:spLocks noGrp="1"/>
          </p:cNvSpPr>
          <p:nvPr>
            <p:ph type="sldNum" sz="quarter" idx="12"/>
          </p:nvPr>
        </p:nvSpPr>
        <p:spPr/>
        <p:txBody>
          <a:bodyPr/>
          <a:lstStyle/>
          <a:p>
            <a:fld id="{FF1925C4-15DF-4B2F-8A43-E4ECDD936CF7}" type="slidenum">
              <a:rPr lang="en-GB" smtClean="0"/>
              <a:t>‹#›</a:t>
            </a:fld>
            <a:endParaRPr lang="en-GB"/>
          </a:p>
        </p:txBody>
      </p:sp>
    </p:spTree>
    <p:extLst>
      <p:ext uri="{BB962C8B-B14F-4D97-AF65-F5344CB8AC3E}">
        <p14:creationId xmlns:p14="http://schemas.microsoft.com/office/powerpoint/2010/main" val="3927582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66F1-1573-8CC4-FC68-F18EF96176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7B9E46-6324-77A7-D903-B68301085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450D2E7-22D9-F11F-301A-C822F11DC190}"/>
              </a:ext>
            </a:extLst>
          </p:cNvPr>
          <p:cNvSpPr>
            <a:spLocks noGrp="1"/>
          </p:cNvSpPr>
          <p:nvPr>
            <p:ph type="dt" sz="half" idx="10"/>
          </p:nvPr>
        </p:nvSpPr>
        <p:spPr/>
        <p:txBody>
          <a:bodyPr/>
          <a:lstStyle/>
          <a:p>
            <a:fld id="{DF5142C3-20FC-4B1E-AE17-F53DF859DEE0}" type="datetimeFigureOut">
              <a:rPr lang="en-GB" smtClean="0"/>
              <a:t>14/02/2025</a:t>
            </a:fld>
            <a:endParaRPr lang="en-GB"/>
          </a:p>
        </p:txBody>
      </p:sp>
      <p:sp>
        <p:nvSpPr>
          <p:cNvPr id="5" name="Footer Placeholder 4">
            <a:extLst>
              <a:ext uri="{FF2B5EF4-FFF2-40B4-BE49-F238E27FC236}">
                <a16:creationId xmlns:a16="http://schemas.microsoft.com/office/drawing/2014/main" id="{24EC0C37-1C95-61FA-8194-221695AE32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68F4CAD-1F21-6B43-03E8-C5646277F65C}"/>
              </a:ext>
            </a:extLst>
          </p:cNvPr>
          <p:cNvSpPr>
            <a:spLocks noGrp="1"/>
          </p:cNvSpPr>
          <p:nvPr>
            <p:ph type="sldNum" sz="quarter" idx="12"/>
          </p:nvPr>
        </p:nvSpPr>
        <p:spPr/>
        <p:txBody>
          <a:bodyPr/>
          <a:lstStyle/>
          <a:p>
            <a:fld id="{FF1925C4-15DF-4B2F-8A43-E4ECDD936CF7}" type="slidenum">
              <a:rPr lang="en-GB" smtClean="0"/>
              <a:t>‹#›</a:t>
            </a:fld>
            <a:endParaRPr lang="en-GB"/>
          </a:p>
        </p:txBody>
      </p:sp>
    </p:spTree>
    <p:extLst>
      <p:ext uri="{BB962C8B-B14F-4D97-AF65-F5344CB8AC3E}">
        <p14:creationId xmlns:p14="http://schemas.microsoft.com/office/powerpoint/2010/main" val="3119242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AD3B2-495E-E4D0-E520-608EB1E1CA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838AEE2-5666-AEA9-7870-EB746D5931C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9F90A1-52CF-8079-3AF8-0104ED6BE3C3}"/>
              </a:ext>
            </a:extLst>
          </p:cNvPr>
          <p:cNvSpPr>
            <a:spLocks noGrp="1"/>
          </p:cNvSpPr>
          <p:nvPr>
            <p:ph type="dt" sz="half" idx="10"/>
          </p:nvPr>
        </p:nvSpPr>
        <p:spPr/>
        <p:txBody>
          <a:bodyPr/>
          <a:lstStyle/>
          <a:p>
            <a:fld id="{DF5142C3-20FC-4B1E-AE17-F53DF859DEE0}" type="datetimeFigureOut">
              <a:rPr lang="en-GB" smtClean="0"/>
              <a:t>14/02/2025</a:t>
            </a:fld>
            <a:endParaRPr lang="en-GB"/>
          </a:p>
        </p:txBody>
      </p:sp>
      <p:sp>
        <p:nvSpPr>
          <p:cNvPr id="5" name="Footer Placeholder 4">
            <a:extLst>
              <a:ext uri="{FF2B5EF4-FFF2-40B4-BE49-F238E27FC236}">
                <a16:creationId xmlns:a16="http://schemas.microsoft.com/office/drawing/2014/main" id="{C2D4462F-89A4-B463-63BD-705E42A6FB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AA976DC-2D21-575F-7F15-62EF0BA15124}"/>
              </a:ext>
            </a:extLst>
          </p:cNvPr>
          <p:cNvSpPr>
            <a:spLocks noGrp="1"/>
          </p:cNvSpPr>
          <p:nvPr>
            <p:ph type="sldNum" sz="quarter" idx="12"/>
          </p:nvPr>
        </p:nvSpPr>
        <p:spPr/>
        <p:txBody>
          <a:bodyPr/>
          <a:lstStyle/>
          <a:p>
            <a:fld id="{FF1925C4-15DF-4B2F-8A43-E4ECDD936CF7}" type="slidenum">
              <a:rPr lang="en-GB" smtClean="0"/>
              <a:t>‹#›</a:t>
            </a:fld>
            <a:endParaRPr lang="en-GB"/>
          </a:p>
        </p:txBody>
      </p:sp>
    </p:spTree>
    <p:extLst>
      <p:ext uri="{BB962C8B-B14F-4D97-AF65-F5344CB8AC3E}">
        <p14:creationId xmlns:p14="http://schemas.microsoft.com/office/powerpoint/2010/main" val="448465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832C8-AF85-237F-4E02-6E21F238EE3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C5BD2D6-D5A7-F78C-3436-B28BD87065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0A7D77D-CB2F-B592-73C8-A6A363F6F3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36CEC9F-CA66-4383-412A-CC75039D6AD8}"/>
              </a:ext>
            </a:extLst>
          </p:cNvPr>
          <p:cNvSpPr>
            <a:spLocks noGrp="1"/>
          </p:cNvSpPr>
          <p:nvPr>
            <p:ph type="dt" sz="half" idx="10"/>
          </p:nvPr>
        </p:nvSpPr>
        <p:spPr/>
        <p:txBody>
          <a:bodyPr/>
          <a:lstStyle/>
          <a:p>
            <a:fld id="{DF5142C3-20FC-4B1E-AE17-F53DF859DEE0}" type="datetimeFigureOut">
              <a:rPr lang="en-GB" smtClean="0"/>
              <a:t>14/02/2025</a:t>
            </a:fld>
            <a:endParaRPr lang="en-GB"/>
          </a:p>
        </p:txBody>
      </p:sp>
      <p:sp>
        <p:nvSpPr>
          <p:cNvPr id="6" name="Footer Placeholder 5">
            <a:extLst>
              <a:ext uri="{FF2B5EF4-FFF2-40B4-BE49-F238E27FC236}">
                <a16:creationId xmlns:a16="http://schemas.microsoft.com/office/drawing/2014/main" id="{829BC509-C010-49CC-9F17-E91EFEFB67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151D92F-B18F-2210-0FC8-8F59F8B88026}"/>
              </a:ext>
            </a:extLst>
          </p:cNvPr>
          <p:cNvSpPr>
            <a:spLocks noGrp="1"/>
          </p:cNvSpPr>
          <p:nvPr>
            <p:ph type="sldNum" sz="quarter" idx="12"/>
          </p:nvPr>
        </p:nvSpPr>
        <p:spPr/>
        <p:txBody>
          <a:bodyPr/>
          <a:lstStyle/>
          <a:p>
            <a:fld id="{FF1925C4-15DF-4B2F-8A43-E4ECDD936CF7}" type="slidenum">
              <a:rPr lang="en-GB" smtClean="0"/>
              <a:t>‹#›</a:t>
            </a:fld>
            <a:endParaRPr lang="en-GB"/>
          </a:p>
        </p:txBody>
      </p:sp>
    </p:spTree>
    <p:extLst>
      <p:ext uri="{BB962C8B-B14F-4D97-AF65-F5344CB8AC3E}">
        <p14:creationId xmlns:p14="http://schemas.microsoft.com/office/powerpoint/2010/main" val="3272853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9A9C-CFB2-3F39-88D0-DCBDC0B95D4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73FC43-11E1-0453-E1E2-37FCE5EC3F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065B68-57C4-2233-23D9-6A4F6E1039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4A99174-89D2-AD8D-7570-A3E2515199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BD8C49-ABAE-5500-C349-7BCFBF5399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FF2FF62-724C-3E36-D2E9-80D9C7E14AE2}"/>
              </a:ext>
            </a:extLst>
          </p:cNvPr>
          <p:cNvSpPr>
            <a:spLocks noGrp="1"/>
          </p:cNvSpPr>
          <p:nvPr>
            <p:ph type="dt" sz="half" idx="10"/>
          </p:nvPr>
        </p:nvSpPr>
        <p:spPr/>
        <p:txBody>
          <a:bodyPr/>
          <a:lstStyle/>
          <a:p>
            <a:fld id="{DF5142C3-20FC-4B1E-AE17-F53DF859DEE0}" type="datetimeFigureOut">
              <a:rPr lang="en-GB" smtClean="0"/>
              <a:t>14/02/2025</a:t>
            </a:fld>
            <a:endParaRPr lang="en-GB"/>
          </a:p>
        </p:txBody>
      </p:sp>
      <p:sp>
        <p:nvSpPr>
          <p:cNvPr id="8" name="Footer Placeholder 7">
            <a:extLst>
              <a:ext uri="{FF2B5EF4-FFF2-40B4-BE49-F238E27FC236}">
                <a16:creationId xmlns:a16="http://schemas.microsoft.com/office/drawing/2014/main" id="{175F307C-4865-32BB-AB43-3474F8FD1D9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49F39C0-A07D-C22B-8C00-E1C4DE7DCBCE}"/>
              </a:ext>
            </a:extLst>
          </p:cNvPr>
          <p:cNvSpPr>
            <a:spLocks noGrp="1"/>
          </p:cNvSpPr>
          <p:nvPr>
            <p:ph type="sldNum" sz="quarter" idx="12"/>
          </p:nvPr>
        </p:nvSpPr>
        <p:spPr/>
        <p:txBody>
          <a:bodyPr/>
          <a:lstStyle/>
          <a:p>
            <a:fld id="{FF1925C4-15DF-4B2F-8A43-E4ECDD936CF7}" type="slidenum">
              <a:rPr lang="en-GB" smtClean="0"/>
              <a:t>‹#›</a:t>
            </a:fld>
            <a:endParaRPr lang="en-GB"/>
          </a:p>
        </p:txBody>
      </p:sp>
    </p:spTree>
    <p:extLst>
      <p:ext uri="{BB962C8B-B14F-4D97-AF65-F5344CB8AC3E}">
        <p14:creationId xmlns:p14="http://schemas.microsoft.com/office/powerpoint/2010/main" val="25699248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051DB-D838-C253-1966-29CEA30CE20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9E32B11-955C-7E72-E8AF-648C44DE6206}"/>
              </a:ext>
            </a:extLst>
          </p:cNvPr>
          <p:cNvSpPr>
            <a:spLocks noGrp="1"/>
          </p:cNvSpPr>
          <p:nvPr>
            <p:ph type="dt" sz="half" idx="10"/>
          </p:nvPr>
        </p:nvSpPr>
        <p:spPr/>
        <p:txBody>
          <a:bodyPr/>
          <a:lstStyle/>
          <a:p>
            <a:fld id="{DF5142C3-20FC-4B1E-AE17-F53DF859DEE0}" type="datetimeFigureOut">
              <a:rPr lang="en-GB" smtClean="0"/>
              <a:t>14/02/2025</a:t>
            </a:fld>
            <a:endParaRPr lang="en-GB"/>
          </a:p>
        </p:txBody>
      </p:sp>
      <p:sp>
        <p:nvSpPr>
          <p:cNvPr id="4" name="Footer Placeholder 3">
            <a:extLst>
              <a:ext uri="{FF2B5EF4-FFF2-40B4-BE49-F238E27FC236}">
                <a16:creationId xmlns:a16="http://schemas.microsoft.com/office/drawing/2014/main" id="{8E355769-A22F-6C72-4CF8-E6C1CAE85FE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32FF51D-9107-F42B-16C4-7F6512E911D8}"/>
              </a:ext>
            </a:extLst>
          </p:cNvPr>
          <p:cNvSpPr>
            <a:spLocks noGrp="1"/>
          </p:cNvSpPr>
          <p:nvPr>
            <p:ph type="sldNum" sz="quarter" idx="12"/>
          </p:nvPr>
        </p:nvSpPr>
        <p:spPr/>
        <p:txBody>
          <a:bodyPr/>
          <a:lstStyle/>
          <a:p>
            <a:fld id="{FF1925C4-15DF-4B2F-8A43-E4ECDD936CF7}" type="slidenum">
              <a:rPr lang="en-GB" smtClean="0"/>
              <a:t>‹#›</a:t>
            </a:fld>
            <a:endParaRPr lang="en-GB"/>
          </a:p>
        </p:txBody>
      </p:sp>
    </p:spTree>
    <p:extLst>
      <p:ext uri="{BB962C8B-B14F-4D97-AF65-F5344CB8AC3E}">
        <p14:creationId xmlns:p14="http://schemas.microsoft.com/office/powerpoint/2010/main" val="214601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a:xfrm>
            <a:off x="8714772" y="6025573"/>
            <a:ext cx="2743200" cy="401638"/>
          </a:xfrm>
          <a:prstGeom prst="rect">
            <a:avLst/>
          </a:prstGeo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45A608-690F-FA42-3767-FD0D7DF66927}"/>
              </a:ext>
            </a:extLst>
          </p:cNvPr>
          <p:cNvSpPr>
            <a:spLocks noGrp="1"/>
          </p:cNvSpPr>
          <p:nvPr>
            <p:ph type="dt" sz="half" idx="10"/>
          </p:nvPr>
        </p:nvSpPr>
        <p:spPr/>
        <p:txBody>
          <a:bodyPr/>
          <a:lstStyle/>
          <a:p>
            <a:fld id="{DF5142C3-20FC-4B1E-AE17-F53DF859DEE0}" type="datetimeFigureOut">
              <a:rPr lang="en-GB" smtClean="0"/>
              <a:t>14/02/2025</a:t>
            </a:fld>
            <a:endParaRPr lang="en-GB"/>
          </a:p>
        </p:txBody>
      </p:sp>
      <p:sp>
        <p:nvSpPr>
          <p:cNvPr id="3" name="Footer Placeholder 2">
            <a:extLst>
              <a:ext uri="{FF2B5EF4-FFF2-40B4-BE49-F238E27FC236}">
                <a16:creationId xmlns:a16="http://schemas.microsoft.com/office/drawing/2014/main" id="{A26827C7-6EB6-4D7A-6002-E830B8CED6E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7C821F-B046-4133-50A0-0701F12A8F98}"/>
              </a:ext>
            </a:extLst>
          </p:cNvPr>
          <p:cNvSpPr>
            <a:spLocks noGrp="1"/>
          </p:cNvSpPr>
          <p:nvPr>
            <p:ph type="sldNum" sz="quarter" idx="12"/>
          </p:nvPr>
        </p:nvSpPr>
        <p:spPr/>
        <p:txBody>
          <a:bodyPr/>
          <a:lstStyle/>
          <a:p>
            <a:fld id="{FF1925C4-15DF-4B2F-8A43-E4ECDD936CF7}" type="slidenum">
              <a:rPr lang="en-GB" smtClean="0"/>
              <a:t>‹#›</a:t>
            </a:fld>
            <a:endParaRPr lang="en-GB"/>
          </a:p>
        </p:txBody>
      </p:sp>
    </p:spTree>
    <p:extLst>
      <p:ext uri="{BB962C8B-B14F-4D97-AF65-F5344CB8AC3E}">
        <p14:creationId xmlns:p14="http://schemas.microsoft.com/office/powerpoint/2010/main" val="3284203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A1C2-B7DB-EC4C-7F80-38570FFAD7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998053B-DB00-5D0A-EFE0-EE4DC2B451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C225483-A2B0-4BFD-8DC4-FD7311FE5D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35A7CF-FF4D-7875-C733-677E826E05B7}"/>
              </a:ext>
            </a:extLst>
          </p:cNvPr>
          <p:cNvSpPr>
            <a:spLocks noGrp="1"/>
          </p:cNvSpPr>
          <p:nvPr>
            <p:ph type="dt" sz="half" idx="10"/>
          </p:nvPr>
        </p:nvSpPr>
        <p:spPr/>
        <p:txBody>
          <a:bodyPr/>
          <a:lstStyle/>
          <a:p>
            <a:fld id="{DF5142C3-20FC-4B1E-AE17-F53DF859DEE0}" type="datetimeFigureOut">
              <a:rPr lang="en-GB" smtClean="0"/>
              <a:t>14/02/2025</a:t>
            </a:fld>
            <a:endParaRPr lang="en-GB"/>
          </a:p>
        </p:txBody>
      </p:sp>
      <p:sp>
        <p:nvSpPr>
          <p:cNvPr id="6" name="Footer Placeholder 5">
            <a:extLst>
              <a:ext uri="{FF2B5EF4-FFF2-40B4-BE49-F238E27FC236}">
                <a16:creationId xmlns:a16="http://schemas.microsoft.com/office/drawing/2014/main" id="{8C0165B1-554F-D85F-CEAF-1A93E96DAE5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2B4CD09-3547-616E-C7E1-DC95F5B4842D}"/>
              </a:ext>
            </a:extLst>
          </p:cNvPr>
          <p:cNvSpPr>
            <a:spLocks noGrp="1"/>
          </p:cNvSpPr>
          <p:nvPr>
            <p:ph type="sldNum" sz="quarter" idx="12"/>
          </p:nvPr>
        </p:nvSpPr>
        <p:spPr/>
        <p:txBody>
          <a:bodyPr/>
          <a:lstStyle/>
          <a:p>
            <a:fld id="{FF1925C4-15DF-4B2F-8A43-E4ECDD936CF7}" type="slidenum">
              <a:rPr lang="en-GB" smtClean="0"/>
              <a:t>‹#›</a:t>
            </a:fld>
            <a:endParaRPr lang="en-GB"/>
          </a:p>
        </p:txBody>
      </p:sp>
    </p:spTree>
    <p:extLst>
      <p:ext uri="{BB962C8B-B14F-4D97-AF65-F5344CB8AC3E}">
        <p14:creationId xmlns:p14="http://schemas.microsoft.com/office/powerpoint/2010/main" val="27160686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3375-D048-771C-B364-4B66693D42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C3143A3-E446-B50C-D075-AB5BC85237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25CDB17-F8C3-BF5F-B93F-B89B36B9DA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B11C0D-D181-2EF6-0DE1-FE0864EB1A28}"/>
              </a:ext>
            </a:extLst>
          </p:cNvPr>
          <p:cNvSpPr>
            <a:spLocks noGrp="1"/>
          </p:cNvSpPr>
          <p:nvPr>
            <p:ph type="dt" sz="half" idx="10"/>
          </p:nvPr>
        </p:nvSpPr>
        <p:spPr/>
        <p:txBody>
          <a:bodyPr/>
          <a:lstStyle/>
          <a:p>
            <a:fld id="{DF5142C3-20FC-4B1E-AE17-F53DF859DEE0}" type="datetimeFigureOut">
              <a:rPr lang="en-GB" smtClean="0"/>
              <a:t>14/02/2025</a:t>
            </a:fld>
            <a:endParaRPr lang="en-GB"/>
          </a:p>
        </p:txBody>
      </p:sp>
      <p:sp>
        <p:nvSpPr>
          <p:cNvPr id="6" name="Footer Placeholder 5">
            <a:extLst>
              <a:ext uri="{FF2B5EF4-FFF2-40B4-BE49-F238E27FC236}">
                <a16:creationId xmlns:a16="http://schemas.microsoft.com/office/drawing/2014/main" id="{13CF2729-69DD-E9E1-71CC-54033FBDD5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D00293-4210-2546-54F6-B9F206B3CC1E}"/>
              </a:ext>
            </a:extLst>
          </p:cNvPr>
          <p:cNvSpPr>
            <a:spLocks noGrp="1"/>
          </p:cNvSpPr>
          <p:nvPr>
            <p:ph type="sldNum" sz="quarter" idx="12"/>
          </p:nvPr>
        </p:nvSpPr>
        <p:spPr/>
        <p:txBody>
          <a:bodyPr/>
          <a:lstStyle/>
          <a:p>
            <a:fld id="{FF1925C4-15DF-4B2F-8A43-E4ECDD936CF7}" type="slidenum">
              <a:rPr lang="en-GB" smtClean="0"/>
              <a:t>‹#›</a:t>
            </a:fld>
            <a:endParaRPr lang="en-GB"/>
          </a:p>
        </p:txBody>
      </p:sp>
    </p:spTree>
    <p:extLst>
      <p:ext uri="{BB962C8B-B14F-4D97-AF65-F5344CB8AC3E}">
        <p14:creationId xmlns:p14="http://schemas.microsoft.com/office/powerpoint/2010/main" val="37687808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6B14-0CAA-ADEB-F647-1D19C6ABE9E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84B283B-9B7E-AD70-F5D2-7018057C86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5F16E3-BB22-B111-B882-5570C6293085}"/>
              </a:ext>
            </a:extLst>
          </p:cNvPr>
          <p:cNvSpPr>
            <a:spLocks noGrp="1"/>
          </p:cNvSpPr>
          <p:nvPr>
            <p:ph type="dt" sz="half" idx="10"/>
          </p:nvPr>
        </p:nvSpPr>
        <p:spPr/>
        <p:txBody>
          <a:bodyPr/>
          <a:lstStyle/>
          <a:p>
            <a:fld id="{DF5142C3-20FC-4B1E-AE17-F53DF859DEE0}" type="datetimeFigureOut">
              <a:rPr lang="en-GB" smtClean="0"/>
              <a:t>14/02/2025</a:t>
            </a:fld>
            <a:endParaRPr lang="en-GB"/>
          </a:p>
        </p:txBody>
      </p:sp>
      <p:sp>
        <p:nvSpPr>
          <p:cNvPr id="5" name="Footer Placeholder 4">
            <a:extLst>
              <a:ext uri="{FF2B5EF4-FFF2-40B4-BE49-F238E27FC236}">
                <a16:creationId xmlns:a16="http://schemas.microsoft.com/office/drawing/2014/main" id="{B990830A-DDD4-5244-F904-988901DD909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9B8DDB-A757-3914-70E7-C2638D8E24F1}"/>
              </a:ext>
            </a:extLst>
          </p:cNvPr>
          <p:cNvSpPr>
            <a:spLocks noGrp="1"/>
          </p:cNvSpPr>
          <p:nvPr>
            <p:ph type="sldNum" sz="quarter" idx="12"/>
          </p:nvPr>
        </p:nvSpPr>
        <p:spPr/>
        <p:txBody>
          <a:bodyPr/>
          <a:lstStyle/>
          <a:p>
            <a:fld id="{FF1925C4-15DF-4B2F-8A43-E4ECDD936CF7}" type="slidenum">
              <a:rPr lang="en-GB" smtClean="0"/>
              <a:t>‹#›</a:t>
            </a:fld>
            <a:endParaRPr lang="en-GB"/>
          </a:p>
        </p:txBody>
      </p:sp>
    </p:spTree>
    <p:extLst>
      <p:ext uri="{BB962C8B-B14F-4D97-AF65-F5344CB8AC3E}">
        <p14:creationId xmlns:p14="http://schemas.microsoft.com/office/powerpoint/2010/main" val="36104709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DC882A-BDB8-3840-829B-2E45C6522A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A59897D-8997-4140-E7CE-4338CDF282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2D68E0-E9AF-1ADB-F726-9B8D4CA95B21}"/>
              </a:ext>
            </a:extLst>
          </p:cNvPr>
          <p:cNvSpPr>
            <a:spLocks noGrp="1"/>
          </p:cNvSpPr>
          <p:nvPr>
            <p:ph type="dt" sz="half" idx="10"/>
          </p:nvPr>
        </p:nvSpPr>
        <p:spPr/>
        <p:txBody>
          <a:bodyPr/>
          <a:lstStyle/>
          <a:p>
            <a:fld id="{DF5142C3-20FC-4B1E-AE17-F53DF859DEE0}" type="datetimeFigureOut">
              <a:rPr lang="en-GB" smtClean="0"/>
              <a:t>14/02/2025</a:t>
            </a:fld>
            <a:endParaRPr lang="en-GB"/>
          </a:p>
        </p:txBody>
      </p:sp>
      <p:sp>
        <p:nvSpPr>
          <p:cNvPr id="5" name="Footer Placeholder 4">
            <a:extLst>
              <a:ext uri="{FF2B5EF4-FFF2-40B4-BE49-F238E27FC236}">
                <a16:creationId xmlns:a16="http://schemas.microsoft.com/office/drawing/2014/main" id="{01F30663-17A1-B3D0-B117-FF3B59E56D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704E25-5EC6-CDD0-ACAD-F07F9874244A}"/>
              </a:ext>
            </a:extLst>
          </p:cNvPr>
          <p:cNvSpPr>
            <a:spLocks noGrp="1"/>
          </p:cNvSpPr>
          <p:nvPr>
            <p:ph type="sldNum" sz="quarter" idx="12"/>
          </p:nvPr>
        </p:nvSpPr>
        <p:spPr/>
        <p:txBody>
          <a:bodyPr/>
          <a:lstStyle/>
          <a:p>
            <a:fld id="{FF1925C4-15DF-4B2F-8A43-E4ECDD936CF7}" type="slidenum">
              <a:rPr lang="en-GB" smtClean="0"/>
              <a:t>‹#›</a:t>
            </a:fld>
            <a:endParaRPr lang="en-GB"/>
          </a:p>
        </p:txBody>
      </p:sp>
    </p:spTree>
    <p:extLst>
      <p:ext uri="{BB962C8B-B14F-4D97-AF65-F5344CB8AC3E}">
        <p14:creationId xmlns:p14="http://schemas.microsoft.com/office/powerpoint/2010/main" val="3088185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a:xfrm>
            <a:off x="8714772" y="6025573"/>
            <a:ext cx="2743200" cy="401638"/>
          </a:xfrm>
          <a:prstGeom prst="rect">
            <a:avLst/>
          </a:prstGeo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a:xfrm>
            <a:off x="8714772" y="6025573"/>
            <a:ext cx="2743200" cy="401638"/>
          </a:xfrm>
          <a:prstGeom prst="rect">
            <a:avLst/>
          </a:prstGeo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a:xfrm>
            <a:off x="8714772" y="6025573"/>
            <a:ext cx="2743200" cy="401638"/>
          </a:xfrm>
          <a:prstGeom prst="rect">
            <a:avLst/>
          </a:prstGeo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a:xfrm>
            <a:off x="8714772" y="6025573"/>
            <a:ext cx="2743200" cy="401638"/>
          </a:xfrm>
          <a:prstGeom prst="rect">
            <a:avLst/>
          </a:prstGeo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a:xfrm>
            <a:off x="8714772" y="6025573"/>
            <a:ext cx="2743200" cy="401638"/>
          </a:xfrm>
          <a:prstGeom prst="rect">
            <a:avLst/>
          </a:prstGeo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a:xfrm>
            <a:off x="8714772" y="6025573"/>
            <a:ext cx="2743200" cy="401638"/>
          </a:xfrm>
          <a:prstGeom prst="rect">
            <a:avLst/>
          </a:prstGeo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a:xfrm>
            <a:off x="8714772" y="6025573"/>
            <a:ext cx="2743200" cy="401638"/>
          </a:xfrm>
          <a:prstGeom prst="rect">
            <a:avLst/>
          </a:prstGeo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5D80A8-6CB1-D159-4AB9-EF6A764D3831}"/>
              </a:ext>
            </a:extLst>
          </p:cNvPr>
          <p:cNvSpPr txBox="1"/>
          <p:nvPr userDrawn="1"/>
        </p:nvSpPr>
        <p:spPr>
          <a:xfrm>
            <a:off x="9715500" y="6096000"/>
            <a:ext cx="3333750" cy="369332"/>
          </a:xfrm>
          <a:prstGeom prst="rect">
            <a:avLst/>
          </a:prstGeom>
          <a:noFill/>
        </p:spPr>
        <p:txBody>
          <a:bodyPr wrap="square" rtlCol="0">
            <a:spAutoFit/>
          </a:bodyPr>
          <a:lstStyle/>
          <a:p>
            <a:r>
              <a:rPr lang="en-GB" dirty="0"/>
              <a:t>SUJIN SUBANTHRAN</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01F31C-BDB4-51A0-3729-458F949981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BA7BDCA-0E82-26C9-DE30-0AC97C140D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5CA60D-97AF-334E-DB90-3721BF6CF2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F5142C3-20FC-4B1E-AE17-F53DF859DEE0}" type="datetimeFigureOut">
              <a:rPr lang="en-GB" smtClean="0"/>
              <a:t>14/02/2025</a:t>
            </a:fld>
            <a:endParaRPr lang="en-GB"/>
          </a:p>
        </p:txBody>
      </p:sp>
      <p:sp>
        <p:nvSpPr>
          <p:cNvPr id="5" name="Footer Placeholder 4">
            <a:extLst>
              <a:ext uri="{FF2B5EF4-FFF2-40B4-BE49-F238E27FC236}">
                <a16:creationId xmlns:a16="http://schemas.microsoft.com/office/drawing/2014/main" id="{B1FF1261-5BB0-050F-F499-0DD5F2222B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6AF31F5-E3EA-6419-FD34-EDE31EAD6A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F1925C4-15DF-4B2F-8A43-E4ECDD936CF7}" type="slidenum">
              <a:rPr lang="en-GB" smtClean="0"/>
              <a:t>‹#›</a:t>
            </a:fld>
            <a:endParaRPr lang="en-GB"/>
          </a:p>
        </p:txBody>
      </p:sp>
    </p:spTree>
    <p:extLst>
      <p:ext uri="{BB962C8B-B14F-4D97-AF65-F5344CB8AC3E}">
        <p14:creationId xmlns:p14="http://schemas.microsoft.com/office/powerpoint/2010/main" val="95822052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1.jpeg"/><Relationship Id="rId7" Type="http://schemas.openxmlformats.org/officeDocument/2006/relationships/diagramColors" Target="../diagrams/colors4.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2.png"/><Relationship Id="rId7" Type="http://schemas.openxmlformats.org/officeDocument/2006/relationships/diagramColors" Target="../diagrams/colors5.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ex22760/Data-Science/blob/main/lab_jupyter_launch_site_location.ipynb" TargetMode="External"/><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9.jpe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2.sv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8.jpe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Sujin Subanthran	</a:t>
            </a:r>
          </a:p>
          <a:p>
            <a:r>
              <a:rPr lang="en-US" dirty="0">
                <a:solidFill>
                  <a:schemeClr val="bg2"/>
                </a:solidFill>
                <a:latin typeface="Abadi" panose="020B0604020104020204" pitchFamily="34" charset="0"/>
                <a:ea typeface="SF Pro" pitchFamily="2" charset="0"/>
                <a:cs typeface="SF Pro" pitchFamily="2" charset="0"/>
              </a:rPr>
              <a:t>14/02/2025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2B06D4C-E9B1-2CBF-D9D5-BD8C1D2B362D}"/>
              </a:ext>
            </a:extLst>
          </p:cNvPr>
          <p:cNvPicPr>
            <a:picLocks noChangeAspect="1"/>
          </p:cNvPicPr>
          <p:nvPr/>
        </p:nvPicPr>
        <p:blipFill>
          <a:blip r:embed="rId3">
            <a:duotone>
              <a:schemeClr val="bg2">
                <a:shade val="45000"/>
                <a:satMod val="135000"/>
              </a:schemeClr>
              <a:prstClr val="white"/>
            </a:duotone>
          </a:blip>
          <a:srcRect t="7930" b="15278"/>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Data Wrangling</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10</a:t>
            </a:fld>
            <a:endParaRPr lang="en-US" sz="1200">
              <a:solidFill>
                <a:prstClr val="black">
                  <a:tint val="75000"/>
                </a:prstClr>
              </a:solidFill>
              <a:latin typeface="Calibri" panose="020F0502020204030204"/>
            </a:endParaRPr>
          </a:p>
        </p:txBody>
      </p:sp>
      <p:graphicFrame>
        <p:nvGraphicFramePr>
          <p:cNvPr id="10" name="Content Placeholder 4">
            <a:extLst>
              <a:ext uri="{FF2B5EF4-FFF2-40B4-BE49-F238E27FC236}">
                <a16:creationId xmlns:a16="http://schemas.microsoft.com/office/drawing/2014/main" id="{4B02AB4D-260C-CFCA-1CF4-CC1720D44A72}"/>
              </a:ext>
            </a:extLst>
          </p:cNvPr>
          <p:cNvGraphicFramePr>
            <a:graphicFrameLocks noGrp="1"/>
          </p:cNvGraphicFramePr>
          <p:nvPr>
            <p:ph idx="4294967295"/>
            <p:extLst>
              <p:ext uri="{D42A27DB-BD31-4B8C-83A1-F6EECF244321}">
                <p14:modId xmlns:p14="http://schemas.microsoft.com/office/powerpoint/2010/main" val="291812932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24FC544B-DE65-A0E3-6E03-C459733D61E5}"/>
              </a:ext>
            </a:extLst>
          </p:cNvPr>
          <p:cNvSpPr txBox="1"/>
          <p:nvPr/>
        </p:nvSpPr>
        <p:spPr>
          <a:xfrm>
            <a:off x="1308100" y="5813306"/>
            <a:ext cx="9575800" cy="369332"/>
          </a:xfrm>
          <a:prstGeom prst="rect">
            <a:avLst/>
          </a:prstGeom>
          <a:noFill/>
        </p:spPr>
        <p:txBody>
          <a:bodyPr wrap="square" rtlCol="0">
            <a:spAutoFit/>
          </a:bodyPr>
          <a:lstStyle/>
          <a:p>
            <a:r>
              <a:rPr lang="en-GB" dirty="0"/>
              <a:t>https://github.com/ex22760/Data-Science/blob/main/labs-jupyter-spacex-Data%20wrangling.ipynb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graphicFrame>
        <p:nvGraphicFramePr>
          <p:cNvPr id="16" name="Content Placeholder 4">
            <a:extLst>
              <a:ext uri="{FF2B5EF4-FFF2-40B4-BE49-F238E27FC236}">
                <a16:creationId xmlns:a16="http://schemas.microsoft.com/office/drawing/2014/main" id="{E7726C46-F6CA-2882-A025-1F9EFA63661E}"/>
              </a:ext>
            </a:extLst>
          </p:cNvPr>
          <p:cNvGraphicFramePr>
            <a:graphicFrameLocks noGrp="1"/>
          </p:cNvGraphicFramePr>
          <p:nvPr>
            <p:ph idx="4294967295"/>
            <p:extLst>
              <p:ext uri="{D42A27DB-BD31-4B8C-83A1-F6EECF244321}">
                <p14:modId xmlns:p14="http://schemas.microsoft.com/office/powerpoint/2010/main" val="2425017964"/>
              </p:ext>
            </p:extLst>
          </p:nvPr>
        </p:nvGraphicFramePr>
        <p:xfrm>
          <a:off x="770010" y="1380967"/>
          <a:ext cx="10101189"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4A94E5BC-0AE6-07C7-E34B-7446DC10A64B}"/>
              </a:ext>
            </a:extLst>
          </p:cNvPr>
          <p:cNvSpPr txBox="1"/>
          <p:nvPr/>
        </p:nvSpPr>
        <p:spPr>
          <a:xfrm>
            <a:off x="1641426" y="6073782"/>
            <a:ext cx="7286869" cy="369332"/>
          </a:xfrm>
          <a:prstGeom prst="rect">
            <a:avLst/>
          </a:prstGeom>
          <a:noFill/>
        </p:spPr>
        <p:txBody>
          <a:bodyPr wrap="square" rtlCol="0">
            <a:spAutoFit/>
          </a:bodyPr>
          <a:lstStyle/>
          <a:p>
            <a:r>
              <a:rPr lang="en-GB" dirty="0"/>
              <a:t>https://github.com/ex22760/Data-Science/blob/main/edadataviz.ipynb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16" name="Content Placeholder 4">
            <a:extLst>
              <a:ext uri="{FF2B5EF4-FFF2-40B4-BE49-F238E27FC236}">
                <a16:creationId xmlns:a16="http://schemas.microsoft.com/office/drawing/2014/main" id="{ED72C2DC-5A75-6ED4-861F-ABCFB634542A}"/>
              </a:ext>
            </a:extLst>
          </p:cNvPr>
          <p:cNvGraphicFramePr>
            <a:graphicFrameLocks noGrp="1"/>
          </p:cNvGraphicFramePr>
          <p:nvPr>
            <p:ph idx="4294967295"/>
            <p:extLst>
              <p:ext uri="{D42A27DB-BD31-4B8C-83A1-F6EECF244321}">
                <p14:modId xmlns:p14="http://schemas.microsoft.com/office/powerpoint/2010/main" val="3042526008"/>
              </p:ext>
            </p:extLst>
          </p:nvPr>
        </p:nvGraphicFramePr>
        <p:xfrm>
          <a:off x="1485868" y="1338651"/>
          <a:ext cx="8318532" cy="4442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 Queries Performed</a:t>
            </a:r>
            <a:endParaRPr lang="en-US" dirty="0">
              <a:solidFill>
                <a:srgbClr val="0B49CB"/>
              </a:solidFill>
            </a:endParaRPr>
          </a:p>
        </p:txBody>
      </p:sp>
      <p:sp>
        <p:nvSpPr>
          <p:cNvPr id="2" name="TextBox 1">
            <a:extLst>
              <a:ext uri="{FF2B5EF4-FFF2-40B4-BE49-F238E27FC236}">
                <a16:creationId xmlns:a16="http://schemas.microsoft.com/office/drawing/2014/main" id="{7BB9CD45-1525-1A2B-D71C-7E745FC761B5}"/>
              </a:ext>
            </a:extLst>
          </p:cNvPr>
          <p:cNvSpPr txBox="1"/>
          <p:nvPr/>
        </p:nvSpPr>
        <p:spPr>
          <a:xfrm>
            <a:off x="962628" y="5749646"/>
            <a:ext cx="9365012" cy="369332"/>
          </a:xfrm>
          <a:prstGeom prst="rect">
            <a:avLst/>
          </a:prstGeom>
          <a:noFill/>
        </p:spPr>
        <p:txBody>
          <a:bodyPr wrap="square" rtlCol="0">
            <a:spAutoFit/>
          </a:bodyPr>
          <a:lstStyle/>
          <a:p>
            <a:r>
              <a:rPr lang="en-GB" dirty="0"/>
              <a:t>https://github.com/ex22760/Data-Science/blob/main/jupyter-labs-eda-sql-coursera_sqllite.ipynb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een and blue sky with white dots&#10;&#10;AI-generated content may be incorrect.">
            <a:extLst>
              <a:ext uri="{FF2B5EF4-FFF2-40B4-BE49-F238E27FC236}">
                <a16:creationId xmlns:a16="http://schemas.microsoft.com/office/drawing/2014/main" id="{42B01F43-A5E9-A65E-466D-71AC440890E0}"/>
              </a:ext>
            </a:extLst>
          </p:cNvPr>
          <p:cNvPicPr>
            <a:picLocks noChangeAspect="1"/>
          </p:cNvPicPr>
          <p:nvPr/>
        </p:nvPicPr>
        <p:blipFill>
          <a:blip r:embed="rId2">
            <a:alphaModFix amt="35000"/>
          </a:blip>
          <a:srcRect t="3433"/>
          <a:stretch/>
        </p:blipFill>
        <p:spPr>
          <a:xfrm>
            <a:off x="20" y="10"/>
            <a:ext cx="12191980" cy="6857990"/>
          </a:xfrm>
          <a:prstGeom prst="rect">
            <a:avLst/>
          </a:prstGeom>
        </p:spPr>
      </p:pic>
      <p:sp>
        <p:nvSpPr>
          <p:cNvPr id="3" name="Title 1">
            <a:extLst>
              <a:ext uri="{FF2B5EF4-FFF2-40B4-BE49-F238E27FC236}">
                <a16:creationId xmlns:a16="http://schemas.microsoft.com/office/drawing/2014/main" id="{B28946E4-5BEF-46F0-A56A-E7E85ACA148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rgbClr val="FFFFFF"/>
                </a:solidFill>
                <a:latin typeface="+mj-lt"/>
                <a:ea typeface="+mj-ea"/>
                <a:cs typeface="+mj-cs"/>
              </a:rPr>
              <a:t>Build an Interactive Map with Folium</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rgbClr val="FFFFFF"/>
                </a:solidFill>
                <a:latin typeface="Calibri" panose="020F0502020204030204"/>
              </a:rPr>
              <a:pPr>
                <a:spcAft>
                  <a:spcPts val="600"/>
                </a:spcAft>
                <a:defRPr/>
              </a:pPr>
              <a:t>13</a:t>
            </a:fld>
            <a:endParaRPr lang="en-US" sz="1200">
              <a:solidFill>
                <a:srgbClr val="FFFFFF"/>
              </a:solidFill>
              <a:latin typeface="Calibri" panose="020F0502020204030204"/>
            </a:endParaRPr>
          </a:p>
        </p:txBody>
      </p:sp>
      <p:graphicFrame>
        <p:nvGraphicFramePr>
          <p:cNvPr id="7" name="Content Placeholder 4">
            <a:extLst>
              <a:ext uri="{FF2B5EF4-FFF2-40B4-BE49-F238E27FC236}">
                <a16:creationId xmlns:a16="http://schemas.microsoft.com/office/drawing/2014/main" id="{7EE6E85F-61B0-2CA7-9C11-2357A55C98BA}"/>
              </a:ext>
            </a:extLst>
          </p:cNvPr>
          <p:cNvGraphicFramePr>
            <a:graphicFrameLocks noGrp="1"/>
          </p:cNvGraphicFramePr>
          <p:nvPr>
            <p:ph idx="4294967295"/>
            <p:extLst>
              <p:ext uri="{D42A27DB-BD31-4B8C-83A1-F6EECF244321}">
                <p14:modId xmlns:p14="http://schemas.microsoft.com/office/powerpoint/2010/main" val="27696807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86538DEA-87F3-41B1-F94C-063D3E398870}"/>
              </a:ext>
            </a:extLst>
          </p:cNvPr>
          <p:cNvSpPr txBox="1"/>
          <p:nvPr/>
        </p:nvSpPr>
        <p:spPr>
          <a:xfrm>
            <a:off x="1442720" y="5665569"/>
            <a:ext cx="9509760" cy="369332"/>
          </a:xfrm>
          <a:prstGeom prst="rect">
            <a:avLst/>
          </a:prstGeom>
          <a:noFill/>
        </p:spPr>
        <p:txBody>
          <a:bodyPr wrap="square">
            <a:spAutoFit/>
          </a:bodyPr>
          <a:lstStyle/>
          <a:p>
            <a:pPr lvl="0"/>
            <a:r>
              <a:rPr lang="en-US" dirty="0">
                <a:solidFill>
                  <a:srgbClr val="F2F4F8"/>
                </a:solidFill>
                <a:hlinkClick r:id="rId8">
                  <a:extLst>
                    <a:ext uri="{A12FA001-AC4F-418D-AE19-62706E023703}">
                      <ahyp:hlinkClr xmlns:ahyp="http://schemas.microsoft.com/office/drawing/2018/hyperlinkcolor" val="tx"/>
                    </a:ext>
                  </a:extLst>
                </a:hlinkClick>
              </a:rPr>
              <a:t>https://github.com/ex22760/Data-Science/blob/main/lab_jupyter_launch_site_location.ipynb</a:t>
            </a:r>
            <a:endParaRPr lang="en-US" dirty="0">
              <a:solidFill>
                <a:srgbClr val="F2F4F8"/>
              </a:solidFill>
            </a:endParaRPr>
          </a:p>
        </p:txBody>
      </p:sp>
    </p:spTree>
    <p:extLst>
      <p:ext uri="{BB962C8B-B14F-4D97-AF65-F5344CB8AC3E}">
        <p14:creationId xmlns:p14="http://schemas.microsoft.com/office/powerpoint/2010/main" val="14811431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19" name="Freeform: Shape 18">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2"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6"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27" name="Freeform: Shape 26">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Title 1">
            <a:extLst>
              <a:ext uri="{FF2B5EF4-FFF2-40B4-BE49-F238E27FC236}">
                <a16:creationId xmlns:a16="http://schemas.microsoft.com/office/drawing/2014/main" id="{519FC08B-7D2E-43A5-A528-821DCDCCCC82}"/>
              </a:ext>
            </a:extLst>
          </p:cNvPr>
          <p:cNvSpPr txBox="1">
            <a:spLocks/>
          </p:cNvSpPr>
          <p:nvPr/>
        </p:nvSpPr>
        <p:spPr>
          <a:xfrm>
            <a:off x="838200" y="1391619"/>
            <a:ext cx="4905401" cy="40421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chemeClr val="bg1"/>
                </a:solidFill>
                <a:latin typeface="+mj-lt"/>
                <a:ea typeface="+mj-ea"/>
                <a:cs typeface="+mj-cs"/>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77270" y="1130846"/>
            <a:ext cx="4974771" cy="3947227"/>
          </a:xfrm>
          <a:prstGeom prst="rect">
            <a:avLst/>
          </a:prstGeom>
        </p:spPr>
        <p:txBody>
          <a:bodyPr vert="horz" lIns="91440" tIns="45720" rIns="91440" bIns="45720" rtlCol="0">
            <a:normAutofit/>
          </a:bodyPr>
          <a:lstStyle/>
          <a:p>
            <a:pPr>
              <a:spcBef>
                <a:spcPts val="1400"/>
              </a:spcBef>
            </a:pPr>
            <a:r>
              <a:rPr lang="en-US" sz="1100" b="1" dirty="0">
                <a:solidFill>
                  <a:schemeClr val="bg1"/>
                </a:solidFill>
              </a:rPr>
              <a:t>Pie Charts</a:t>
            </a:r>
            <a:r>
              <a:rPr lang="en-US" sz="1100" dirty="0">
                <a:solidFill>
                  <a:schemeClr val="bg1"/>
                </a:solidFill>
              </a:rPr>
              <a:t>: The pie charts help users understand the distribution of successes and failures in a simple, intuitive format. By providing both site-specific and global success rates, they allow users to compare launch outcomes across different sites as well as gain an overall understanding of SpaceX's performance</a:t>
            </a:r>
          </a:p>
          <a:p>
            <a:pPr>
              <a:spcBef>
                <a:spcPts val="1400"/>
              </a:spcBef>
            </a:pPr>
            <a:r>
              <a:rPr lang="en-US" sz="1100" b="1" dirty="0">
                <a:solidFill>
                  <a:schemeClr val="bg1"/>
                </a:solidFill>
              </a:rPr>
              <a:t>Payload Mass Range Slider</a:t>
            </a:r>
            <a:r>
              <a:rPr lang="en-US" sz="1100" dirty="0">
                <a:solidFill>
                  <a:schemeClr val="bg1"/>
                </a:solidFill>
              </a:rPr>
              <a:t>: This interactive element allows users to explore how payload mass influences launch success, providing insights into whether smaller or larger payloads have higher or lower success rates.</a:t>
            </a:r>
          </a:p>
          <a:p>
            <a:pPr>
              <a:spcBef>
                <a:spcPts val="1400"/>
              </a:spcBef>
            </a:pPr>
            <a:r>
              <a:rPr lang="en-US" sz="1100" b="1" dirty="0">
                <a:solidFill>
                  <a:schemeClr val="bg1"/>
                </a:solidFill>
              </a:rPr>
              <a:t>Scatter Plot</a:t>
            </a:r>
            <a:r>
              <a:rPr lang="en-US" sz="1100" dirty="0">
                <a:solidFill>
                  <a:schemeClr val="bg1"/>
                </a:solidFill>
              </a:rPr>
              <a:t>: The scatter plot </a:t>
            </a:r>
            <a:r>
              <a:rPr lang="en-US" sz="1100" dirty="0" err="1">
                <a:solidFill>
                  <a:schemeClr val="bg1"/>
                </a:solidFill>
              </a:rPr>
              <a:t>visualises</a:t>
            </a:r>
            <a:r>
              <a:rPr lang="en-US" sz="1100" dirty="0">
                <a:solidFill>
                  <a:schemeClr val="bg1"/>
                </a:solidFill>
              </a:rPr>
              <a:t> the relationship between payload mass and launch success, with an added layer of information via booster version. This plot provides a more detailed and granular view of the data, allowing users to detect any potential patterns.</a:t>
            </a:r>
          </a:p>
          <a:p>
            <a:pPr>
              <a:spcBef>
                <a:spcPts val="1400"/>
              </a:spcBef>
            </a:pPr>
            <a:r>
              <a:rPr lang="en-US" sz="1100" b="1" dirty="0">
                <a:solidFill>
                  <a:schemeClr val="bg1"/>
                </a:solidFill>
              </a:rPr>
              <a:t>Dropdown</a:t>
            </a:r>
            <a:r>
              <a:rPr lang="en-US" sz="1100" dirty="0">
                <a:solidFill>
                  <a:schemeClr val="bg1"/>
                </a:solidFill>
              </a:rPr>
              <a:t>: The dropdown adds interactivity to the dashboard by enabling users to focus on specific launch sites, helping them </a:t>
            </a:r>
            <a:r>
              <a:rPr lang="en-US" sz="1100" dirty="0" err="1">
                <a:solidFill>
                  <a:schemeClr val="bg1"/>
                </a:solidFill>
              </a:rPr>
              <a:t>analyse</a:t>
            </a:r>
            <a:r>
              <a:rPr lang="en-US" sz="1100" dirty="0">
                <a:solidFill>
                  <a:schemeClr val="bg1"/>
                </a:solidFill>
              </a:rPr>
              <a:t> site-specific performance metrics and success rates</a:t>
            </a:r>
          </a:p>
          <a:p>
            <a:pPr>
              <a:spcBef>
                <a:spcPts val="1400"/>
              </a:spcBef>
            </a:pPr>
            <a:r>
              <a:rPr lang="en-US" sz="1100" b="1" dirty="0">
                <a:solidFill>
                  <a:schemeClr val="bg1"/>
                </a:solidFill>
              </a:rPr>
              <a:t>Real-time Interactivity</a:t>
            </a:r>
            <a:r>
              <a:rPr lang="en-US" sz="1100" dirty="0">
                <a:solidFill>
                  <a:schemeClr val="bg1"/>
                </a:solidFill>
              </a:rPr>
              <a:t>: By combining dropdowns, sliders, and dynamic graphs, the dashboard creates an interactive, user-friendly experience that allows users to explore different aspects of SpaceX's launch data. The goal is to allow users to manipulate the data and discover insights about SpaceX's launch success rates based on site, payload mass, and booster version</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14</a:t>
            </a:fld>
            <a:endParaRPr lang="en-US" sz="1200">
              <a:solidFill>
                <a:schemeClr val="bg1"/>
              </a:solidFill>
              <a:latin typeface="+mn-lt"/>
            </a:endParaRPr>
          </a:p>
        </p:txBody>
      </p:sp>
      <p:sp>
        <p:nvSpPr>
          <p:cNvPr id="6" name="TextBox 5">
            <a:extLst>
              <a:ext uri="{FF2B5EF4-FFF2-40B4-BE49-F238E27FC236}">
                <a16:creationId xmlns:a16="http://schemas.microsoft.com/office/drawing/2014/main" id="{C8AB6253-C85E-B812-A6A6-77F857F31177}"/>
              </a:ext>
            </a:extLst>
          </p:cNvPr>
          <p:cNvSpPr txBox="1"/>
          <p:nvPr/>
        </p:nvSpPr>
        <p:spPr>
          <a:xfrm>
            <a:off x="7353487" y="5214938"/>
            <a:ext cx="5247100" cy="646331"/>
          </a:xfrm>
          <a:prstGeom prst="rect">
            <a:avLst/>
          </a:prstGeom>
          <a:noFill/>
        </p:spPr>
        <p:txBody>
          <a:bodyPr wrap="square">
            <a:spAutoFit/>
          </a:bodyPr>
          <a:lstStyle/>
          <a:p>
            <a:r>
              <a:rPr lang="en-US" dirty="0">
                <a:solidFill>
                  <a:srgbClr val="F2F4F8"/>
                </a:solidFill>
              </a:rPr>
              <a:t>https://github.com/ex22760/Data-Science/blob/main/spacex_dash_app.py</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838200" y="448721"/>
            <a:ext cx="4707671" cy="12256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bg1"/>
                </a:solidFill>
                <a:latin typeface="+mj-lt"/>
                <a:ea typeface="+mj-ea"/>
                <a:cs typeface="+mj-cs"/>
              </a:rPr>
              <a:t>Predictive Analysis (Classification)</a:t>
            </a:r>
          </a:p>
        </p:txBody>
      </p:sp>
      <p:cxnSp>
        <p:nvCxnSpPr>
          <p:cNvPr id="15" name="Straight Connector 1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7769" y="1909192"/>
            <a:ext cx="4586513" cy="3647710"/>
          </a:xfrm>
          <a:prstGeom prst="rect">
            <a:avLst/>
          </a:prstGeom>
        </p:spPr>
        <p:txBody>
          <a:bodyPr vert="horz" lIns="91440" tIns="45720" rIns="91440" bIns="45720" rtlCol="0">
            <a:normAutofit fontScale="92500" lnSpcReduction="20000"/>
          </a:bodyPr>
          <a:lstStyle/>
          <a:p>
            <a:pPr>
              <a:spcBef>
                <a:spcPts val="1400"/>
              </a:spcBef>
            </a:pPr>
            <a:r>
              <a:rPr lang="en-US" sz="1600" b="1" dirty="0">
                <a:solidFill>
                  <a:schemeClr val="bg1"/>
                </a:solidFill>
                <a:latin typeface="Abadi" panose="020B0604020104020204" pitchFamily="34" charset="0"/>
              </a:rPr>
              <a:t>Data Preparation</a:t>
            </a:r>
            <a:r>
              <a:rPr lang="en-US" sz="1600" dirty="0">
                <a:solidFill>
                  <a:schemeClr val="bg1"/>
                </a:solidFill>
                <a:latin typeface="Abadi" panose="020B0604020104020204" pitchFamily="34" charset="0"/>
              </a:rPr>
              <a:t>: Created a target label column, class, standardized features, and split the dataset into training (80%) and test (20%) sets</a:t>
            </a:r>
          </a:p>
          <a:p>
            <a:pPr>
              <a:spcBef>
                <a:spcPts val="1400"/>
              </a:spcBef>
            </a:pPr>
            <a:r>
              <a:rPr lang="en-US" sz="1600" b="1" dirty="0">
                <a:solidFill>
                  <a:schemeClr val="bg1"/>
                </a:solidFill>
                <a:latin typeface="Abadi" panose="020B0604020104020204" pitchFamily="34" charset="0"/>
              </a:rPr>
              <a:t>Model Selection</a:t>
            </a:r>
            <a:r>
              <a:rPr lang="en-US" sz="1600" dirty="0">
                <a:solidFill>
                  <a:schemeClr val="bg1"/>
                </a:solidFill>
                <a:latin typeface="Abadi" panose="020B0604020104020204" pitchFamily="34" charset="0"/>
              </a:rPr>
              <a:t>: Trained four models: SVM, Logistic Regression, Decision Trees, and KNN, using training data</a:t>
            </a:r>
          </a:p>
          <a:p>
            <a:pPr>
              <a:spcBef>
                <a:spcPts val="1400"/>
              </a:spcBef>
            </a:pPr>
            <a:r>
              <a:rPr lang="en-US" sz="1600" b="1" dirty="0">
                <a:solidFill>
                  <a:schemeClr val="bg1"/>
                </a:solidFill>
                <a:latin typeface="Abadi" panose="020B0604020104020204" pitchFamily="34" charset="0"/>
              </a:rPr>
              <a:t>Hyperparameter Tuning</a:t>
            </a:r>
            <a:r>
              <a:rPr lang="en-US" sz="1600" dirty="0">
                <a:solidFill>
                  <a:schemeClr val="bg1"/>
                </a:solidFill>
                <a:latin typeface="Abadi" panose="020B0604020104020204" pitchFamily="34" charset="0"/>
              </a:rPr>
              <a:t>: Applied </a:t>
            </a:r>
            <a:r>
              <a:rPr lang="en-US" sz="1600" dirty="0" err="1">
                <a:solidFill>
                  <a:schemeClr val="bg1"/>
                </a:solidFill>
                <a:latin typeface="Abadi" panose="020B0604020104020204" pitchFamily="34" charset="0"/>
              </a:rPr>
              <a:t>GridSearchCV</a:t>
            </a:r>
            <a:r>
              <a:rPr lang="en-US" sz="1600" dirty="0">
                <a:solidFill>
                  <a:schemeClr val="bg1"/>
                </a:solidFill>
                <a:latin typeface="Abadi" panose="020B0604020104020204" pitchFamily="34" charset="0"/>
              </a:rPr>
              <a:t> with cross-validation (cv=10) to find optimal hyperparameters for each model</a:t>
            </a:r>
          </a:p>
          <a:p>
            <a:pPr>
              <a:spcBef>
                <a:spcPts val="1400"/>
              </a:spcBef>
            </a:pPr>
            <a:r>
              <a:rPr lang="en-US" sz="1600" b="1" dirty="0">
                <a:solidFill>
                  <a:schemeClr val="bg1"/>
                </a:solidFill>
                <a:latin typeface="Abadi" panose="020B0604020104020204" pitchFamily="34" charset="0"/>
              </a:rPr>
              <a:t>Model Evaluation</a:t>
            </a:r>
            <a:r>
              <a:rPr lang="en-US" sz="1600" dirty="0">
                <a:solidFill>
                  <a:schemeClr val="bg1"/>
                </a:solidFill>
                <a:latin typeface="Abadi" panose="020B0604020104020204" pitchFamily="34" charset="0"/>
              </a:rPr>
              <a:t>: Evaluated models using test data, measured accuracy, and calculated confusion matrices for performance analysis</a:t>
            </a:r>
          </a:p>
          <a:p>
            <a:pPr>
              <a:spcBef>
                <a:spcPts val="1400"/>
              </a:spcBef>
            </a:pPr>
            <a:r>
              <a:rPr lang="en-US" sz="1600" b="1" dirty="0">
                <a:solidFill>
                  <a:schemeClr val="bg1"/>
                </a:solidFill>
                <a:latin typeface="Abadi" panose="020B0604020104020204" pitchFamily="34" charset="0"/>
              </a:rPr>
              <a:t>Best Model</a:t>
            </a:r>
            <a:r>
              <a:rPr lang="en-US" sz="1600" dirty="0">
                <a:solidFill>
                  <a:schemeClr val="bg1"/>
                </a:solidFill>
                <a:latin typeface="Abadi" panose="020B0604020104020204" pitchFamily="34" charset="0"/>
              </a:rPr>
              <a:t>: Compared performance across models and selected the one with the highest test accuracy, considering hyperparameters and confusion matrix results</a:t>
            </a:r>
          </a:p>
        </p:txBody>
      </p:sp>
      <p:cxnSp>
        <p:nvCxnSpPr>
          <p:cNvPr id="17" name="Straight Connector 1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9203C80-B6FF-BD2C-864F-682B7F1A0EB1}"/>
              </a:ext>
            </a:extLst>
          </p:cNvPr>
          <p:cNvPicPr>
            <a:picLocks noChangeAspect="1"/>
          </p:cNvPicPr>
          <p:nvPr/>
        </p:nvPicPr>
        <p:blipFill>
          <a:blip r:embed="rId2"/>
          <a:stretch>
            <a:fillRect/>
          </a:stretch>
        </p:blipFill>
        <p:spPr>
          <a:xfrm>
            <a:off x="5997615" y="2221494"/>
            <a:ext cx="6015467" cy="2391146"/>
          </a:xfrm>
          <a:prstGeom prst="rect">
            <a:avLst/>
          </a:prstGeom>
        </p:spPr>
      </p:pic>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15</a:t>
            </a:fld>
            <a:endParaRPr lang="en-US" sz="1200">
              <a:solidFill>
                <a:srgbClr val="FFFFFF"/>
              </a:solidFill>
              <a:latin typeface="+mn-lt"/>
            </a:endParaRPr>
          </a:p>
        </p:txBody>
      </p:sp>
      <p:sp>
        <p:nvSpPr>
          <p:cNvPr id="10" name="TextBox 9">
            <a:extLst>
              <a:ext uri="{FF2B5EF4-FFF2-40B4-BE49-F238E27FC236}">
                <a16:creationId xmlns:a16="http://schemas.microsoft.com/office/drawing/2014/main" id="{96022C90-CBA5-ED24-45B5-BA9630C63DFC}"/>
              </a:ext>
            </a:extLst>
          </p:cNvPr>
          <p:cNvSpPr txBox="1"/>
          <p:nvPr/>
        </p:nvSpPr>
        <p:spPr>
          <a:xfrm>
            <a:off x="577255" y="5987018"/>
            <a:ext cx="10840719" cy="369332"/>
          </a:xfrm>
          <a:prstGeom prst="rect">
            <a:avLst/>
          </a:prstGeom>
          <a:noFill/>
        </p:spPr>
        <p:txBody>
          <a:bodyPr wrap="square">
            <a:spAutoFit/>
          </a:bodyPr>
          <a:lstStyle/>
          <a:p>
            <a:pPr>
              <a:spcBef>
                <a:spcPts val="1400"/>
              </a:spcBef>
            </a:pPr>
            <a:r>
              <a:rPr lang="en-US" sz="1800" dirty="0">
                <a:solidFill>
                  <a:schemeClr val="bg1"/>
                </a:solidFill>
              </a:rPr>
              <a:t>https://github.com/ex22760/Data-Science/blob/main/SpaceX_Machine%20Learning%20Prediction_Part_5.ipynb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094105" y="802955"/>
            <a:ext cx="4977976" cy="1454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2"/>
                </a:solidFill>
                <a:latin typeface="+mj-lt"/>
                <a:ea typeface="+mj-ea"/>
                <a:cs typeface="+mj-cs"/>
              </a:rPr>
              <a:t>Results</a:t>
            </a:r>
          </a:p>
        </p:txBody>
      </p:sp>
      <p:pic>
        <p:nvPicPr>
          <p:cNvPr id="27" name="Graphic 26" descr="Database">
            <a:extLst>
              <a:ext uri="{FF2B5EF4-FFF2-40B4-BE49-F238E27FC236}">
                <a16:creationId xmlns:a16="http://schemas.microsoft.com/office/drawing/2014/main" id="{21A4CBA3-B66D-27C9-8A33-70E21947A9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951" y="1793846"/>
            <a:ext cx="3620021" cy="3620021"/>
          </a:xfrm>
          <a:prstGeom prst="rect">
            <a:avLst/>
          </a:prstGeom>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094105" y="1996168"/>
            <a:ext cx="5214206" cy="459257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GB" sz="1700" dirty="0">
                <a:solidFill>
                  <a:schemeClr val="tx1"/>
                </a:solidFill>
                <a:latin typeface="Abadi" panose="020B0604020104020204" pitchFamily="34" charset="0"/>
              </a:rPr>
              <a:t>Data was cleaned by removing inconsistencies and handling missing values. CCAFS LC-40 had the highest success count, while KSC LC-39A had the highest success ratio (76.9%). The 5000-7000 kg payload range had the highest failure rate, while 2500-7000 kg had the highest success. The 'FT' booster version performed best.</a:t>
            </a:r>
          </a:p>
          <a:p>
            <a:pPr>
              <a:spcBef>
                <a:spcPts val="1400"/>
              </a:spcBef>
              <a:buFont typeface="Arial" panose="020B0604020202020204" pitchFamily="34" charset="0"/>
              <a:buChar char="•"/>
            </a:pPr>
            <a:r>
              <a:rPr lang="en-GB" sz="1700" dirty="0">
                <a:solidFill>
                  <a:schemeClr val="tx1"/>
                </a:solidFill>
                <a:latin typeface="Abadi" panose="020B0604020104020204" pitchFamily="34" charset="0"/>
              </a:rPr>
              <a:t>Interactive visualizations mapped launch sites with success/failure markers and distances from coastlines/highways. A dropdown and payload slider enabled dynamic exploration of launch success rates.</a:t>
            </a:r>
          </a:p>
          <a:p>
            <a:pPr>
              <a:spcBef>
                <a:spcPts val="1400"/>
              </a:spcBef>
              <a:buFont typeface="Arial" panose="020B0604020202020204" pitchFamily="34" charset="0"/>
              <a:buChar char="•"/>
            </a:pPr>
            <a:r>
              <a:rPr lang="en-GB" sz="1700" dirty="0">
                <a:solidFill>
                  <a:schemeClr val="tx1"/>
                </a:solidFill>
                <a:latin typeface="Abadi" panose="020B0604020104020204" pitchFamily="34" charset="0"/>
              </a:rPr>
              <a:t>Machine learning models were trained and optimized, with SVM achieving the highest accuracy (83.3%), followed by Logistic Regression and KNN. The model helps predict Falcon 9’s landing success, aiding data-driven decision-making.</a:t>
            </a:r>
            <a:endParaRPr lang="en-US" sz="1100" dirty="0">
              <a:solidFill>
                <a:schemeClr val="tx1"/>
              </a:solidFill>
              <a:latin typeface="Abadi" panose="020B0604020104020204" pitchFamily="34" charset="0"/>
            </a:endParaRPr>
          </a:p>
          <a:p>
            <a:pPr lvl="1">
              <a:buFont typeface="Arial" panose="020B0604020202020204" pitchFamily="34" charset="0"/>
              <a:buChar char="•"/>
            </a:pPr>
            <a:endParaRPr lang="en-US" sz="1000" dirty="0">
              <a:solidFill>
                <a:schemeClr val="tx1"/>
              </a:solidFill>
              <a:latin typeface="+mn-lt"/>
            </a:endParaRPr>
          </a:p>
          <a:p>
            <a:pPr marL="457200" lvl="1">
              <a:buFont typeface="Arial" panose="020B0604020202020204" pitchFamily="34" charset="0"/>
              <a:buChar char="•"/>
            </a:pPr>
            <a:endParaRPr lang="en-US" sz="1000" dirty="0">
              <a:solidFill>
                <a:schemeClr val="tx2"/>
              </a:solidFill>
              <a:latin typeface="+mn-lt"/>
            </a:endParaRPr>
          </a:p>
        </p:txBody>
      </p:sp>
      <p:grpSp>
        <p:nvGrpSpPr>
          <p:cNvPr id="28" name="Group 27">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29" name="Freeform: Shape 28">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Flight Number vs. Launch Site</a:t>
            </a:r>
          </a:p>
        </p:txBody>
      </p:sp>
      <p:sp>
        <p:nvSpPr>
          <p:cNvPr id="34" name="Rectangle 3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1944913"/>
            <a:ext cx="4611360" cy="3598131"/>
          </a:xfrm>
          <a:prstGeom prst="rect">
            <a:avLst/>
          </a:prstGeom>
        </p:spPr>
        <p:txBody>
          <a:bodyPr vert="horz" lIns="91440" tIns="45720" rIns="91440" bIns="45720" rtlCol="0" anchor="ctr">
            <a:normAutofit fontScale="77500" lnSpcReduction="20000"/>
          </a:bodyPr>
          <a:lstStyle/>
          <a:p>
            <a:pPr>
              <a:spcBef>
                <a:spcPts val="1400"/>
              </a:spcBef>
            </a:pPr>
            <a:endParaRPr lang="en-US" sz="1800" dirty="0"/>
          </a:p>
          <a:p>
            <a:pPr>
              <a:spcBef>
                <a:spcPts val="1400"/>
              </a:spcBef>
            </a:pPr>
            <a:r>
              <a:rPr lang="en-GB" sz="1500" dirty="0">
                <a:latin typeface="Abadi" panose="020B0604020104020204" pitchFamily="34" charset="0"/>
              </a:rPr>
              <a:t>The Flight Number vs. Launch Site graph highlights distinct operational patterns for SpaceX’s launch sites over time</a:t>
            </a:r>
          </a:p>
          <a:p>
            <a:pPr>
              <a:spcBef>
                <a:spcPts val="1400"/>
              </a:spcBef>
            </a:pPr>
            <a:r>
              <a:rPr lang="en-GB" sz="1500" dirty="0">
                <a:latin typeface="Abadi" panose="020B0604020104020204" pitchFamily="34" charset="0"/>
              </a:rPr>
              <a:t> KSC LC-39A is inactive between Flight Numbers 0–30 because SpaceX only began using it in 2017 after refurbishing the site</a:t>
            </a:r>
          </a:p>
          <a:p>
            <a:pPr>
              <a:spcBef>
                <a:spcPts val="1400"/>
              </a:spcBef>
            </a:pPr>
            <a:r>
              <a:rPr lang="en-GB" sz="1500" dirty="0">
                <a:latin typeface="Abadi" panose="020B0604020104020204" pitchFamily="34" charset="0"/>
              </a:rPr>
              <a:t>VAFB SLC-4E does not operate between Flight Numbers 70–100, suggesting a reduced focus on polar orbit missions in later flights</a:t>
            </a:r>
          </a:p>
          <a:p>
            <a:pPr>
              <a:spcBef>
                <a:spcPts val="1400"/>
              </a:spcBef>
            </a:pPr>
            <a:r>
              <a:rPr lang="en-GB" sz="1500" dirty="0">
                <a:latin typeface="Abadi" panose="020B0604020104020204" pitchFamily="34" charset="0"/>
              </a:rPr>
              <a:t>CCAFS SLC-40 is inactive between Flight Numbers 30–45, likely due to damage from the 2016 Falcon 9 explosion, with launches temporarily shifting to KSC LC-39A</a:t>
            </a:r>
          </a:p>
          <a:p>
            <a:pPr>
              <a:spcBef>
                <a:spcPts val="1400"/>
              </a:spcBef>
            </a:pPr>
            <a:r>
              <a:rPr lang="en-GB" sz="1500" dirty="0">
                <a:latin typeface="Abadi" panose="020B0604020104020204" pitchFamily="34" charset="0"/>
              </a:rPr>
              <a:t>Notably, CCAFS SLC-40 is the most densely populated launch site, reflecting its historical importance as SpaceX’s primary hub for frequent commercial and government missions</a:t>
            </a:r>
          </a:p>
          <a:p>
            <a:pPr>
              <a:spcBef>
                <a:spcPts val="1400"/>
              </a:spcBef>
            </a:pPr>
            <a:r>
              <a:rPr lang="en-GB" sz="1500" dirty="0">
                <a:latin typeface="Abadi" panose="020B0604020104020204" pitchFamily="34" charset="0"/>
              </a:rPr>
              <a:t> These trends illustrate how infrastructure developments, mission needs, and site availability shaped SpaceX’s launch strategy over time</a:t>
            </a:r>
            <a:endParaRPr lang="en-US" sz="2300" dirty="0">
              <a:latin typeface="Abadi" panose="020B0604020104020204" pitchFamily="34" charset="0"/>
            </a:endParaRPr>
          </a:p>
        </p:txBody>
      </p:sp>
      <p:sp>
        <p:nvSpPr>
          <p:cNvPr id="35" name="Rectangle 3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3D1D5F2-6904-7593-9F9C-F459BA031604}"/>
              </a:ext>
            </a:extLst>
          </p:cNvPr>
          <p:cNvPicPr>
            <a:picLocks noChangeAspect="1"/>
          </p:cNvPicPr>
          <p:nvPr/>
        </p:nvPicPr>
        <p:blipFill>
          <a:blip r:embed="rId2"/>
          <a:stretch>
            <a:fillRect/>
          </a:stretch>
        </p:blipFill>
        <p:spPr>
          <a:xfrm>
            <a:off x="5987738" y="1968876"/>
            <a:ext cx="5628018" cy="268737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Payload vs. Launch Site</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5" y="1726343"/>
            <a:ext cx="4639892" cy="3816701"/>
          </a:xfrm>
          <a:prstGeom prst="rect">
            <a:avLst/>
          </a:prstGeom>
        </p:spPr>
        <p:txBody>
          <a:bodyPr vert="horz" lIns="91440" tIns="45720" rIns="91440" bIns="45720" rtlCol="0" anchor="ctr">
            <a:normAutofit fontScale="25000" lnSpcReduction="20000"/>
          </a:bodyPr>
          <a:lstStyle/>
          <a:p>
            <a:pPr marL="0" indent="0">
              <a:spcBef>
                <a:spcPts val="1400"/>
              </a:spcBef>
              <a:buNone/>
            </a:pPr>
            <a:endParaRPr lang="en-US" sz="1800" dirty="0"/>
          </a:p>
          <a:p>
            <a:pPr>
              <a:spcBef>
                <a:spcPts val="1400"/>
              </a:spcBef>
            </a:pPr>
            <a:endParaRPr lang="en-US" sz="1800" dirty="0"/>
          </a:p>
          <a:p>
            <a:pPr>
              <a:spcBef>
                <a:spcPts val="1400"/>
              </a:spcBef>
            </a:pPr>
            <a:r>
              <a:rPr lang="en-GB" sz="5600" dirty="0">
                <a:latin typeface="Abadi" panose="020B0604020104020204" pitchFamily="34" charset="0"/>
              </a:rPr>
              <a:t>The VAFB-SLC launch site does not handle heavy payloads (above 10,000 kg) due to its primary use for polar and sun-synchronous orbits, which typically carry lighter Earth observation and reconnaissance satellites</a:t>
            </a:r>
          </a:p>
          <a:p>
            <a:pPr>
              <a:spcBef>
                <a:spcPts val="1400"/>
              </a:spcBef>
            </a:pPr>
            <a:r>
              <a:rPr lang="en-GB" sz="5600" dirty="0">
                <a:latin typeface="Abadi" panose="020B0604020104020204" pitchFamily="34" charset="0"/>
              </a:rPr>
              <a:t>Unlike Kennedy Space Centre (KSC) and Cape Canaveral (CCAFS-SLC40), which support high-energy orbital insertions, VAFB-SLC is optimized for medium-lift payloads and lacks the infrastructure for super-heavy rockets like Falcon Heavy</a:t>
            </a:r>
          </a:p>
          <a:p>
            <a:pPr>
              <a:spcBef>
                <a:spcPts val="1400"/>
              </a:spcBef>
            </a:pPr>
            <a:r>
              <a:rPr lang="en-GB" sz="5600" dirty="0">
                <a:latin typeface="Abadi" panose="020B0604020104020204" pitchFamily="34" charset="0"/>
              </a:rPr>
              <a:t>Additionally, safety regulations and launch trajectory constraints further limit the feasibility of heavy payload launches from this site</a:t>
            </a:r>
          </a:p>
          <a:p>
            <a:pPr>
              <a:spcBef>
                <a:spcPts val="1400"/>
              </a:spcBef>
            </a:pPr>
            <a:r>
              <a:rPr lang="en-GB" sz="5600" dirty="0">
                <a:latin typeface="Abadi" panose="020B0604020104020204" pitchFamily="34" charset="0"/>
              </a:rPr>
              <a:t> As a result, SpaceX strategically reserves VAFB for lighter missions while launching heavier payloads from Florida.</a:t>
            </a:r>
            <a:endParaRPr lang="en-US" sz="11200" dirty="0">
              <a:latin typeface="Abadi" panose="020B0604020104020204" pitchFamily="34" charset="0"/>
            </a:endParaRP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775C50C-A935-387A-481F-ED6B29C573CB}"/>
              </a:ext>
            </a:extLst>
          </p:cNvPr>
          <p:cNvPicPr>
            <a:picLocks noChangeAspect="1"/>
          </p:cNvPicPr>
          <p:nvPr/>
        </p:nvPicPr>
        <p:blipFill>
          <a:blip r:embed="rId2"/>
          <a:stretch>
            <a:fillRect/>
          </a:stretch>
        </p:blipFill>
        <p:spPr>
          <a:xfrm>
            <a:off x="5987738" y="1743755"/>
            <a:ext cx="5628018" cy="313761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0E877002-BF65-47EE-985C-9C58E7E680E7}"/>
              </a:ext>
            </a:extLst>
          </p:cNvPr>
          <p:cNvGraphicFramePr/>
          <p:nvPr>
            <p:extLst>
              <p:ext uri="{D42A27DB-BD31-4B8C-83A1-F6EECF244321}">
                <p14:modId xmlns:p14="http://schemas.microsoft.com/office/powerpoint/2010/main" val="177605663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Success Rate vs. Orbit Type</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2496" y="1638367"/>
            <a:ext cx="4918287" cy="4425615"/>
          </a:xfrm>
          <a:prstGeom prst="rect">
            <a:avLst/>
          </a:prstGeom>
        </p:spPr>
        <p:txBody>
          <a:bodyPr vert="horz" lIns="91440" tIns="45720" rIns="91440" bIns="45720" rtlCol="0" anchor="ctr">
            <a:normAutofit fontScale="25000" lnSpcReduction="20000"/>
          </a:bodyPr>
          <a:lstStyle/>
          <a:p>
            <a:pPr>
              <a:spcBef>
                <a:spcPts val="1400"/>
              </a:spcBef>
            </a:pPr>
            <a:endParaRPr lang="en-US" sz="1800" dirty="0"/>
          </a:p>
          <a:p>
            <a:pPr>
              <a:spcBef>
                <a:spcPts val="1400"/>
              </a:spcBef>
            </a:pPr>
            <a:r>
              <a:rPr lang="en-GB" sz="5600" dirty="0">
                <a:latin typeface="Abadi" panose="020B0604020104020204" pitchFamily="34" charset="0"/>
              </a:rPr>
              <a:t>The 100% success rate for SSO, HEO, GEO, and ES-L1 suggests that SpaceX has achieved high reliability in these orbits, likely due to refined launch techniques and proven mission designs</a:t>
            </a:r>
          </a:p>
          <a:p>
            <a:pPr>
              <a:spcBef>
                <a:spcPts val="1400"/>
              </a:spcBef>
            </a:pPr>
            <a:r>
              <a:rPr lang="en-GB" sz="5600" dirty="0">
                <a:latin typeface="Abadi" panose="020B0604020104020204" pitchFamily="34" charset="0"/>
              </a:rPr>
              <a:t>These orbits are commonly used for Earth observation, communications, and deep-space missions, where precision and reliability are critical</a:t>
            </a:r>
          </a:p>
          <a:p>
            <a:pPr>
              <a:spcBef>
                <a:spcPts val="1400"/>
              </a:spcBef>
            </a:pPr>
            <a:r>
              <a:rPr lang="en-GB" sz="5600" dirty="0">
                <a:latin typeface="Abadi" panose="020B0604020104020204" pitchFamily="34" charset="0"/>
              </a:rPr>
              <a:t> In contrast, the 0% success rate for SO (Suborbital) indicates that all such missions failed, likely because they were experimental launches, high-risk technology tests, or early-stage booster recovery trials</a:t>
            </a:r>
          </a:p>
          <a:p>
            <a:pPr>
              <a:spcBef>
                <a:spcPts val="1400"/>
              </a:spcBef>
            </a:pPr>
            <a:r>
              <a:rPr lang="en-GB" sz="5600" dirty="0">
                <a:latin typeface="Abadi" panose="020B0604020104020204" pitchFamily="34" charset="0"/>
              </a:rPr>
              <a:t>Suborbital flights often serve as test missions for new technology, making them more prone to failure compared to established orbital launches</a:t>
            </a:r>
          </a:p>
          <a:p>
            <a:pPr>
              <a:spcBef>
                <a:spcPts val="1400"/>
              </a:spcBef>
            </a:pPr>
            <a:r>
              <a:rPr lang="en-GB" sz="5600" dirty="0">
                <a:latin typeface="Abadi" panose="020B0604020104020204" pitchFamily="34" charset="0"/>
              </a:rPr>
              <a:t> This contrast highlights SpaceX’s success in operational missions while also reflecting the inherent risks of innovation and testing </a:t>
            </a:r>
            <a:endParaRPr lang="en-US" sz="6400" dirty="0">
              <a:latin typeface="Abadi" panose="020B0604020104020204" pitchFamily="34" charset="0"/>
            </a:endParaRP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2BE930F-2D47-3EDC-AA55-87E85B222506}"/>
              </a:ext>
            </a:extLst>
          </p:cNvPr>
          <p:cNvPicPr>
            <a:picLocks noChangeAspect="1"/>
          </p:cNvPicPr>
          <p:nvPr/>
        </p:nvPicPr>
        <p:blipFill>
          <a:blip r:embed="rId2"/>
          <a:stretch>
            <a:fillRect/>
          </a:stretch>
        </p:blipFill>
        <p:spPr>
          <a:xfrm>
            <a:off x="5987738" y="1462354"/>
            <a:ext cx="5628018" cy="370042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Flight Number vs. Orbit Type</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r>
              <a:rPr lang="en-GB" sz="1200" dirty="0">
                <a:latin typeface="Abadi" panose="020B0604020104020204" pitchFamily="34" charset="0"/>
              </a:rPr>
              <a:t>In Low Earth Orbit (LEO), the success rate is closely tied to the number of flights, as repeated missions allow SpaceX to refine launch procedures, enhance reusability, and improve overall reliability</a:t>
            </a:r>
          </a:p>
          <a:p>
            <a:pPr>
              <a:spcBef>
                <a:spcPts val="1400"/>
              </a:spcBef>
            </a:pPr>
            <a:r>
              <a:rPr lang="en-GB" sz="1200" dirty="0">
                <a:latin typeface="Abadi" panose="020B0604020104020204" pitchFamily="34" charset="0"/>
              </a:rPr>
              <a:t>LEO missions, including ISS cargo deliveries, satellite deployments, and booster recovery tests, benefit from iterative improvements, leading to higher success rates over time</a:t>
            </a:r>
          </a:p>
          <a:p>
            <a:pPr>
              <a:spcBef>
                <a:spcPts val="1400"/>
              </a:spcBef>
            </a:pPr>
            <a:r>
              <a:rPr lang="en-GB" sz="1200" dirty="0">
                <a:latin typeface="Abadi" panose="020B0604020104020204" pitchFamily="34" charset="0"/>
              </a:rPr>
              <a:t>In contrast, Geostationary Transfer Orbit (GTO) missions show no clear link between flight number and success, as these launches demand high fuel consumption for payload delivery, often leaving little margin for booster recovery</a:t>
            </a:r>
          </a:p>
          <a:p>
            <a:pPr>
              <a:spcBef>
                <a:spcPts val="1400"/>
              </a:spcBef>
            </a:pPr>
            <a:r>
              <a:rPr lang="en-GB" sz="1200" dirty="0">
                <a:latin typeface="Abadi" panose="020B0604020104020204" pitchFamily="34" charset="0"/>
              </a:rPr>
              <a:t>Factors such as payload weight, trajectory complexity, and fuel limitations play a more significant role in GTO mission outcomes, making experience alone less of a determining factor for success</a:t>
            </a:r>
            <a:endParaRPr lang="en-US" dirty="0">
              <a:latin typeface="Abadi" panose="020B0604020104020204" pitchFamily="34" charset="0"/>
            </a:endParaRP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2360620-71A1-3CA2-2C25-CB28A7D9E9B9}"/>
              </a:ext>
            </a:extLst>
          </p:cNvPr>
          <p:cNvPicPr>
            <a:picLocks noChangeAspect="1"/>
          </p:cNvPicPr>
          <p:nvPr/>
        </p:nvPicPr>
        <p:blipFill>
          <a:blip r:embed="rId2"/>
          <a:stretch>
            <a:fillRect/>
          </a:stretch>
        </p:blipFill>
        <p:spPr>
          <a:xfrm>
            <a:off x="5987738" y="1553810"/>
            <a:ext cx="5628018" cy="351751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Payload vs. Orbit Type</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1596021"/>
            <a:ext cx="4573926" cy="3947024"/>
          </a:xfrm>
          <a:prstGeom prst="rect">
            <a:avLst/>
          </a:prstGeom>
        </p:spPr>
        <p:txBody>
          <a:bodyPr vert="horz" lIns="91440" tIns="45720" rIns="91440" bIns="45720" rtlCol="0" anchor="ctr">
            <a:normAutofit lnSpcReduction="10000"/>
          </a:bodyPr>
          <a:lstStyle/>
          <a:p>
            <a:pPr>
              <a:spcBef>
                <a:spcPts val="1400"/>
              </a:spcBef>
            </a:pPr>
            <a:endParaRPr lang="en-US" sz="1800" dirty="0"/>
          </a:p>
          <a:p>
            <a:pPr>
              <a:spcBef>
                <a:spcPts val="1400"/>
              </a:spcBef>
            </a:pPr>
            <a:endParaRPr lang="en-US" sz="1800" dirty="0"/>
          </a:p>
          <a:p>
            <a:pPr algn="l"/>
            <a:r>
              <a:rPr lang="en-GB" sz="1300" dirty="0">
                <a:latin typeface="Abadi" panose="020B0604020104020204" pitchFamily="34" charset="0"/>
              </a:rPr>
              <a:t>For heavy payloads, successful landings are more frequent in Polar, LEO, and ISS missions because these orbits generally require less energy, allowing the booster to retain enough fuel for a controlled return and landing</a:t>
            </a:r>
          </a:p>
          <a:p>
            <a:pPr algn="l"/>
            <a:r>
              <a:rPr lang="en-GB" sz="1300" dirty="0">
                <a:latin typeface="Abadi" panose="020B0604020104020204" pitchFamily="34" charset="0"/>
              </a:rPr>
              <a:t> These missions often prioritize reusability, enabling more consistent recovery success</a:t>
            </a:r>
          </a:p>
          <a:p>
            <a:pPr algn="l"/>
            <a:r>
              <a:rPr lang="en-GB" sz="1300" dirty="0">
                <a:latin typeface="Abadi" panose="020B0604020104020204" pitchFamily="34" charset="0"/>
              </a:rPr>
              <a:t> However, for GTO (Geostationary Transfer Orbit) missions, distinguishing between successful and unsuccessful landings is more challenging because both outcomes are common</a:t>
            </a:r>
          </a:p>
          <a:p>
            <a:pPr algn="l"/>
            <a:r>
              <a:rPr lang="en-GB" sz="1300" dirty="0">
                <a:latin typeface="Abadi" panose="020B0604020104020204" pitchFamily="34" charset="0"/>
              </a:rPr>
              <a:t> This is due to higher energy requirements, where the rocket must burn more fuel to reach the required orbit, often leaving insufficient reserves for a controlled landing</a:t>
            </a:r>
          </a:p>
          <a:p>
            <a:pPr algn="l"/>
            <a:r>
              <a:rPr lang="en-GB" sz="1300" dirty="0">
                <a:latin typeface="Abadi" panose="020B0604020104020204" pitchFamily="34" charset="0"/>
              </a:rPr>
              <a:t>As a result, landing success in GTO missions depends on payload weight, trajectory design, and available fuel for the return journey, leading to mixed outcomes.</a:t>
            </a:r>
            <a:endParaRPr lang="en-US" sz="3000" dirty="0">
              <a:latin typeface="Abadi" panose="020B0604020104020204" pitchFamily="34" charset="0"/>
            </a:endParaRP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104C93-E943-2CD1-DC67-8F0BCE663D79}"/>
              </a:ext>
            </a:extLst>
          </p:cNvPr>
          <p:cNvPicPr>
            <a:picLocks noChangeAspect="1"/>
          </p:cNvPicPr>
          <p:nvPr/>
        </p:nvPicPr>
        <p:blipFill>
          <a:blip r:embed="rId2"/>
          <a:stretch>
            <a:fillRect/>
          </a:stretch>
        </p:blipFill>
        <p:spPr>
          <a:xfrm>
            <a:off x="5987738" y="1596020"/>
            <a:ext cx="5628018" cy="343309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Launch Success Yearly Trend</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fontScale="92500" lnSpcReduction="20000"/>
          </a:bodyPr>
          <a:lstStyle/>
          <a:p>
            <a:pPr>
              <a:spcBef>
                <a:spcPts val="1400"/>
              </a:spcBef>
            </a:pPr>
            <a:endParaRPr lang="en-US" sz="1800" dirty="0"/>
          </a:p>
          <a:p>
            <a:pPr>
              <a:spcBef>
                <a:spcPts val="1400"/>
              </a:spcBef>
            </a:pPr>
            <a:r>
              <a:rPr lang="en-GB" sz="1400" dirty="0">
                <a:latin typeface="Abadi" panose="020B0604020104020204" pitchFamily="34" charset="0"/>
              </a:rPr>
              <a:t>Since 2013, SpaceX’s launch success rate has steadily increased until 2020, reflecting technological advancements, improved reusability, and refined landing techniques</a:t>
            </a:r>
          </a:p>
          <a:p>
            <a:pPr>
              <a:spcBef>
                <a:spcPts val="1400"/>
              </a:spcBef>
            </a:pPr>
            <a:r>
              <a:rPr lang="en-GB" sz="1400" dirty="0">
                <a:latin typeface="Abadi" panose="020B0604020104020204" pitchFamily="34" charset="0"/>
              </a:rPr>
              <a:t> Early missions had higher failure rates as SpaceX was still developing and testing booster recovery methods, but with each iteration, they enhanced Falcon 9’s reliability, precision landing capabilities, and overall mission success</a:t>
            </a:r>
          </a:p>
          <a:p>
            <a:pPr>
              <a:spcBef>
                <a:spcPts val="1400"/>
              </a:spcBef>
            </a:pPr>
            <a:r>
              <a:rPr lang="en-GB" sz="1400" dirty="0">
                <a:latin typeface="Abadi" panose="020B0604020104020204" pitchFamily="34" charset="0"/>
              </a:rPr>
              <a:t>The introduction of the Falcon 9 Block 5 variant further boosted success rates due to its enhanced reusability and structural upgrades</a:t>
            </a:r>
          </a:p>
          <a:p>
            <a:pPr>
              <a:spcBef>
                <a:spcPts val="1400"/>
              </a:spcBef>
            </a:pPr>
            <a:r>
              <a:rPr lang="en-GB" sz="1400" dirty="0">
                <a:latin typeface="Abadi" panose="020B0604020104020204" pitchFamily="34" charset="0"/>
              </a:rPr>
              <a:t>By 2020, SpaceX had established a highly reliable launch system, successfully executing multiple commercial, scientific, and crewed missions, demonstrating the company’s growing dominance in spaceflight</a:t>
            </a:r>
            <a:endParaRPr lang="en-US" sz="3200" dirty="0">
              <a:latin typeface="Abadi" panose="020B0604020104020204" pitchFamily="34" charset="0"/>
            </a:endParaRP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960480A-9677-8FA1-B50A-75D0CEA210B2}"/>
              </a:ext>
            </a:extLst>
          </p:cNvPr>
          <p:cNvPicPr>
            <a:picLocks noChangeAspect="1"/>
          </p:cNvPicPr>
          <p:nvPr/>
        </p:nvPicPr>
        <p:blipFill>
          <a:blip r:embed="rId2"/>
          <a:stretch>
            <a:fillRect/>
          </a:stretch>
        </p:blipFill>
        <p:spPr>
          <a:xfrm>
            <a:off x="5987738" y="1525669"/>
            <a:ext cx="5628018" cy="357379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38200" y="1641752"/>
            <a:ext cx="6140449"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bg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3146400"/>
            <a:ext cx="6140449" cy="2862288"/>
          </a:xfrm>
          <a:prstGeom prst="rect">
            <a:avLst/>
          </a:prstGeom>
        </p:spPr>
        <p:txBody>
          <a:bodyPr vert="horz" lIns="91440" tIns="45720" rIns="91440" bIns="45720" rtlCol="0">
            <a:normAutofit/>
          </a:bodyPr>
          <a:lstStyle/>
          <a:p>
            <a:pPr>
              <a:spcBef>
                <a:spcPts val="1400"/>
              </a:spcBef>
            </a:pPr>
            <a:r>
              <a:rPr lang="en-US" sz="2400" dirty="0">
                <a:solidFill>
                  <a:schemeClr val="bg1">
                    <a:alpha val="80000"/>
                  </a:schemeClr>
                </a:solidFill>
              </a:rPr>
              <a:t>The query result identifies the names of all  distinct Launch Sites in the US (see image on RHS)</a:t>
            </a:r>
          </a:p>
          <a:p>
            <a:pPr>
              <a:spcBef>
                <a:spcPts val="1400"/>
              </a:spcBef>
            </a:pPr>
            <a:endParaRPr lang="en-US" sz="2400" dirty="0">
              <a:solidFill>
                <a:schemeClr val="bg1">
                  <a:alpha val="80000"/>
                </a:schemeClr>
              </a:solidFill>
            </a:endParaRPr>
          </a:p>
        </p:txBody>
      </p:sp>
      <p:grpSp>
        <p:nvGrpSpPr>
          <p:cNvPr id="13" name="Group 12">
            <a:extLst>
              <a:ext uri="{FF2B5EF4-FFF2-40B4-BE49-F238E27FC236}">
                <a16:creationId xmlns:a16="http://schemas.microsoft.com/office/drawing/2014/main" id="{B868920F-3C89-4780-A399-2A0099F45D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4572000" cy="6858001"/>
            <a:chOff x="7620000" y="-1"/>
            <a:chExt cx="4572000" cy="6858001"/>
          </a:xfrm>
          <a:effectLst>
            <a:outerShdw blurRad="381000" dist="152400" dir="10800000" algn="ctr" rotWithShape="0">
              <a:srgbClr val="000000">
                <a:alpha val="10000"/>
              </a:srgbClr>
            </a:outerShdw>
          </a:effectLst>
        </p:grpSpPr>
        <p:grpSp>
          <p:nvGrpSpPr>
            <p:cNvPr id="14" name="Group 13">
              <a:extLst>
                <a:ext uri="{FF2B5EF4-FFF2-40B4-BE49-F238E27FC236}">
                  <a16:creationId xmlns:a16="http://schemas.microsoft.com/office/drawing/2014/main" id="{86BC9098-A1F2-42B4-B3CE-C89D727FAFE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48048" y="0"/>
              <a:ext cx="4543952" cy="6858000"/>
              <a:chOff x="7648048" y="0"/>
              <a:chExt cx="4543952" cy="6858000"/>
            </a:xfrm>
          </p:grpSpPr>
          <p:sp>
            <p:nvSpPr>
              <p:cNvPr id="18" name="Freeform: Shape 17">
                <a:extLst>
                  <a:ext uri="{FF2B5EF4-FFF2-40B4-BE49-F238E27FC236}">
                    <a16:creationId xmlns:a16="http://schemas.microsoft.com/office/drawing/2014/main" id="{421BA563-EEB4-4E92-9277-DBB5C6315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48048" y="0"/>
                <a:ext cx="4543952" cy="6858000"/>
              </a:xfrm>
              <a:custGeom>
                <a:avLst/>
                <a:gdLst>
                  <a:gd name="connsiteX0" fmla="*/ 328959 w 4543952"/>
                  <a:gd name="connsiteY0" fmla="*/ 6564619 h 6858000"/>
                  <a:gd name="connsiteX1" fmla="*/ 306480 w 4543952"/>
                  <a:gd name="connsiteY1" fmla="*/ 6588624 h 6858000"/>
                  <a:gd name="connsiteX2" fmla="*/ 289858 w 4543952"/>
                  <a:gd name="connsiteY2" fmla="*/ 6625223 h 6858000"/>
                  <a:gd name="connsiteX3" fmla="*/ 289858 w 4543952"/>
                  <a:gd name="connsiteY3" fmla="*/ 6625224 h 6858000"/>
                  <a:gd name="connsiteX4" fmla="*/ 289870 w 4543952"/>
                  <a:gd name="connsiteY4" fmla="*/ 6645551 h 6858000"/>
                  <a:gd name="connsiteX5" fmla="*/ 296953 w 4543952"/>
                  <a:gd name="connsiteY5" fmla="*/ 6662539 h 6858000"/>
                  <a:gd name="connsiteX6" fmla="*/ 296953 w 4543952"/>
                  <a:gd name="connsiteY6" fmla="*/ 6662541 h 6858000"/>
                  <a:gd name="connsiteX7" fmla="*/ 296954 w 4543952"/>
                  <a:gd name="connsiteY7" fmla="*/ 6662543 h 6858000"/>
                  <a:gd name="connsiteX8" fmla="*/ 311551 w 4543952"/>
                  <a:gd name="connsiteY8" fmla="*/ 6702975 h 6858000"/>
                  <a:gd name="connsiteX9" fmla="*/ 297715 w 4543952"/>
                  <a:gd name="connsiteY9" fmla="*/ 6742551 h 6858000"/>
                  <a:gd name="connsiteX10" fmla="*/ 297714 w 4543952"/>
                  <a:gd name="connsiteY10" fmla="*/ 6742554 h 6858000"/>
                  <a:gd name="connsiteX11" fmla="*/ 283011 w 4543952"/>
                  <a:gd name="connsiteY11" fmla="*/ 6776799 h 6858000"/>
                  <a:gd name="connsiteX12" fmla="*/ 278238 w 4543952"/>
                  <a:gd name="connsiteY12" fmla="*/ 6812061 h 6858000"/>
                  <a:gd name="connsiteX13" fmla="*/ 278237 w 4543952"/>
                  <a:gd name="connsiteY13" fmla="*/ 6812062 h 6858000"/>
                  <a:gd name="connsiteX14" fmla="*/ 278237 w 4543952"/>
                  <a:gd name="connsiteY14" fmla="*/ 6812063 h 6858000"/>
                  <a:gd name="connsiteX15" fmla="*/ 278238 w 4543952"/>
                  <a:gd name="connsiteY15" fmla="*/ 6812061 h 6858000"/>
                  <a:gd name="connsiteX16" fmla="*/ 297714 w 4543952"/>
                  <a:gd name="connsiteY16" fmla="*/ 6742554 h 6858000"/>
                  <a:gd name="connsiteX17" fmla="*/ 297715 w 4543952"/>
                  <a:gd name="connsiteY17" fmla="*/ 6742552 h 6858000"/>
                  <a:gd name="connsiteX18" fmla="*/ 311551 w 4543952"/>
                  <a:gd name="connsiteY18" fmla="*/ 6702976 h 6858000"/>
                  <a:gd name="connsiteX19" fmla="*/ 311551 w 4543952"/>
                  <a:gd name="connsiteY19" fmla="*/ 6702975 h 6858000"/>
                  <a:gd name="connsiteX20" fmla="*/ 308405 w 4543952"/>
                  <a:gd name="connsiteY20" fmla="*/ 6683026 h 6858000"/>
                  <a:gd name="connsiteX21" fmla="*/ 296954 w 4543952"/>
                  <a:gd name="connsiteY21" fmla="*/ 6662543 h 6858000"/>
                  <a:gd name="connsiteX22" fmla="*/ 296953 w 4543952"/>
                  <a:gd name="connsiteY22" fmla="*/ 6662540 h 6858000"/>
                  <a:gd name="connsiteX23" fmla="*/ 296953 w 4543952"/>
                  <a:gd name="connsiteY23" fmla="*/ 6662539 h 6858000"/>
                  <a:gd name="connsiteX24" fmla="*/ 289858 w 4543952"/>
                  <a:gd name="connsiteY24" fmla="*/ 6625224 h 6858000"/>
                  <a:gd name="connsiteX25" fmla="*/ 306480 w 4543952"/>
                  <a:gd name="connsiteY25" fmla="*/ 6588625 h 6858000"/>
                  <a:gd name="connsiteX26" fmla="*/ 328959 w 4543952"/>
                  <a:gd name="connsiteY26" fmla="*/ 6564620 h 6858000"/>
                  <a:gd name="connsiteX27" fmla="*/ 248638 w 4543952"/>
                  <a:gd name="connsiteY27" fmla="*/ 6438980 h 6858000"/>
                  <a:gd name="connsiteX28" fmla="*/ 268569 w 4543952"/>
                  <a:gd name="connsiteY28" fmla="*/ 6463840 h 6858000"/>
                  <a:gd name="connsiteX29" fmla="*/ 268572 w 4543952"/>
                  <a:gd name="connsiteY29" fmla="*/ 6463848 h 6858000"/>
                  <a:gd name="connsiteX30" fmla="*/ 279556 w 4543952"/>
                  <a:gd name="connsiteY30" fmla="*/ 6508051 h 6858000"/>
                  <a:gd name="connsiteX31" fmla="*/ 282367 w 4543952"/>
                  <a:gd name="connsiteY31" fmla="*/ 6513011 h 6858000"/>
                  <a:gd name="connsiteX32" fmla="*/ 284834 w 4543952"/>
                  <a:gd name="connsiteY32" fmla="*/ 6521803 h 6858000"/>
                  <a:gd name="connsiteX33" fmla="*/ 301172 w 4543952"/>
                  <a:gd name="connsiteY33" fmla="*/ 6546194 h 6858000"/>
                  <a:gd name="connsiteX34" fmla="*/ 301172 w 4543952"/>
                  <a:gd name="connsiteY34" fmla="*/ 6546193 h 6858000"/>
                  <a:gd name="connsiteX35" fmla="*/ 282367 w 4543952"/>
                  <a:gd name="connsiteY35" fmla="*/ 6513011 h 6858000"/>
                  <a:gd name="connsiteX36" fmla="*/ 268572 w 4543952"/>
                  <a:gd name="connsiteY36" fmla="*/ 6463848 h 6858000"/>
                  <a:gd name="connsiteX37" fmla="*/ 268569 w 4543952"/>
                  <a:gd name="connsiteY37" fmla="*/ 6463839 h 6858000"/>
                  <a:gd name="connsiteX38" fmla="*/ 166047 w 4543952"/>
                  <a:gd name="connsiteY38" fmla="*/ 6392242 h 6858000"/>
                  <a:gd name="connsiteX39" fmla="*/ 173364 w 4543952"/>
                  <a:gd name="connsiteY39" fmla="*/ 6407332 h 6858000"/>
                  <a:gd name="connsiteX40" fmla="*/ 173364 w 4543952"/>
                  <a:gd name="connsiteY40" fmla="*/ 6407331 h 6858000"/>
                  <a:gd name="connsiteX41" fmla="*/ 401733 w 4543952"/>
                  <a:gd name="connsiteY41" fmla="*/ 4221390 h 6858000"/>
                  <a:gd name="connsiteX42" fmla="*/ 396017 w 4543952"/>
                  <a:gd name="connsiteY42" fmla="*/ 4253013 h 6858000"/>
                  <a:gd name="connsiteX43" fmla="*/ 356201 w 4543952"/>
                  <a:gd name="connsiteY43" fmla="*/ 4324644 h 6858000"/>
                  <a:gd name="connsiteX44" fmla="*/ 347247 w 4543952"/>
                  <a:gd name="connsiteY44" fmla="*/ 4363889 h 6858000"/>
                  <a:gd name="connsiteX45" fmla="*/ 347247 w 4543952"/>
                  <a:gd name="connsiteY45" fmla="*/ 4363890 h 6858000"/>
                  <a:gd name="connsiteX46" fmla="*/ 348009 w 4543952"/>
                  <a:gd name="connsiteY46" fmla="*/ 4482004 h 6858000"/>
                  <a:gd name="connsiteX47" fmla="*/ 408019 w 4543952"/>
                  <a:gd name="connsiteY47" fmla="*/ 4659174 h 6858000"/>
                  <a:gd name="connsiteX48" fmla="*/ 416021 w 4543952"/>
                  <a:gd name="connsiteY48" fmla="*/ 4677655 h 6858000"/>
                  <a:gd name="connsiteX49" fmla="*/ 425928 w 4543952"/>
                  <a:gd name="connsiteY49" fmla="*/ 4767764 h 6858000"/>
                  <a:gd name="connsiteX50" fmla="*/ 427237 w 4543952"/>
                  <a:gd name="connsiteY50" fmla="*/ 4800482 h 6858000"/>
                  <a:gd name="connsiteX51" fmla="*/ 412401 w 4543952"/>
                  <a:gd name="connsiteY51" fmla="*/ 4828915 h 6858000"/>
                  <a:gd name="connsiteX52" fmla="*/ 391971 w 4543952"/>
                  <a:gd name="connsiteY52" fmla="*/ 4857316 h 6858000"/>
                  <a:gd name="connsiteX53" fmla="*/ 390221 w 4543952"/>
                  <a:gd name="connsiteY53" fmla="*/ 4863342 h 6858000"/>
                  <a:gd name="connsiteX54" fmla="*/ 387469 w 4543952"/>
                  <a:gd name="connsiteY54" fmla="*/ 4867613 h 6858000"/>
                  <a:gd name="connsiteX55" fmla="*/ 382691 w 4543952"/>
                  <a:gd name="connsiteY55" fmla="*/ 4889274 h 6858000"/>
                  <a:gd name="connsiteX56" fmla="*/ 382691 w 4543952"/>
                  <a:gd name="connsiteY56" fmla="*/ 4889275 h 6858000"/>
                  <a:gd name="connsiteX57" fmla="*/ 384396 w 4543952"/>
                  <a:gd name="connsiteY57" fmla="*/ 4912168 h 6858000"/>
                  <a:gd name="connsiteX58" fmla="*/ 385799 w 4543952"/>
                  <a:gd name="connsiteY58" fmla="*/ 4933804 h 6858000"/>
                  <a:gd name="connsiteX59" fmla="*/ 378247 w 4543952"/>
                  <a:gd name="connsiteY59" fmla="*/ 4957452 h 6858000"/>
                  <a:gd name="connsiteX60" fmla="*/ 360964 w 4543952"/>
                  <a:gd name="connsiteY60" fmla="*/ 4987036 h 6858000"/>
                  <a:gd name="connsiteX61" fmla="*/ 334485 w 4543952"/>
                  <a:gd name="connsiteY61" fmla="*/ 5041520 h 6858000"/>
                  <a:gd name="connsiteX62" fmla="*/ 321371 w 4543952"/>
                  <a:gd name="connsiteY62" fmla="*/ 5087422 h 6858000"/>
                  <a:gd name="connsiteX63" fmla="*/ 321364 w 4543952"/>
                  <a:gd name="connsiteY63" fmla="*/ 5087449 h 6858000"/>
                  <a:gd name="connsiteX64" fmla="*/ 315482 w 4543952"/>
                  <a:gd name="connsiteY64" fmla="*/ 5102460 h 6858000"/>
                  <a:gd name="connsiteX65" fmla="*/ 308338 w 4543952"/>
                  <a:gd name="connsiteY65" fmla="*/ 5133219 h 6858000"/>
                  <a:gd name="connsiteX66" fmla="*/ 308337 w 4543952"/>
                  <a:gd name="connsiteY66" fmla="*/ 5133223 h 6858000"/>
                  <a:gd name="connsiteX67" fmla="*/ 308337 w 4543952"/>
                  <a:gd name="connsiteY67" fmla="*/ 5133224 h 6858000"/>
                  <a:gd name="connsiteX68" fmla="*/ 315052 w 4543952"/>
                  <a:gd name="connsiteY68" fmla="*/ 5166113 h 6858000"/>
                  <a:gd name="connsiteX69" fmla="*/ 314362 w 4543952"/>
                  <a:gd name="connsiteY69" fmla="*/ 5172089 h 6858000"/>
                  <a:gd name="connsiteX70" fmla="*/ 311814 w 4543952"/>
                  <a:gd name="connsiteY70" fmla="*/ 5179066 h 6858000"/>
                  <a:gd name="connsiteX71" fmla="*/ 311814 w 4543952"/>
                  <a:gd name="connsiteY71" fmla="*/ 5179067 h 6858000"/>
                  <a:gd name="connsiteX72" fmla="*/ 335437 w 4543952"/>
                  <a:gd name="connsiteY72" fmla="*/ 5272796 h 6858000"/>
                  <a:gd name="connsiteX73" fmla="*/ 360397 w 4543952"/>
                  <a:gd name="connsiteY73" fmla="*/ 5321350 h 6858000"/>
                  <a:gd name="connsiteX74" fmla="*/ 364317 w 4543952"/>
                  <a:gd name="connsiteY74" fmla="*/ 5355013 h 6858000"/>
                  <a:gd name="connsiteX75" fmla="*/ 359440 w 4543952"/>
                  <a:gd name="connsiteY75" fmla="*/ 5385383 h 6858000"/>
                  <a:gd name="connsiteX76" fmla="*/ 351249 w 4543952"/>
                  <a:gd name="connsiteY76" fmla="*/ 5425581 h 6858000"/>
                  <a:gd name="connsiteX77" fmla="*/ 339627 w 4543952"/>
                  <a:gd name="connsiteY77" fmla="*/ 5480636 h 6858000"/>
                  <a:gd name="connsiteX78" fmla="*/ 335103 w 4543952"/>
                  <a:gd name="connsiteY78" fmla="*/ 5507666 h 6858000"/>
                  <a:gd name="connsiteX79" fmla="*/ 335103 w 4543952"/>
                  <a:gd name="connsiteY79" fmla="*/ 5507667 h 6858000"/>
                  <a:gd name="connsiteX80" fmla="*/ 337324 w 4543952"/>
                  <a:gd name="connsiteY80" fmla="*/ 5520421 h 6858000"/>
                  <a:gd name="connsiteX81" fmla="*/ 345722 w 4543952"/>
                  <a:gd name="connsiteY81" fmla="*/ 5531691 h 6858000"/>
                  <a:gd name="connsiteX82" fmla="*/ 345723 w 4543952"/>
                  <a:gd name="connsiteY82" fmla="*/ 5531693 h 6858000"/>
                  <a:gd name="connsiteX83" fmla="*/ 355869 w 4543952"/>
                  <a:gd name="connsiteY83" fmla="*/ 5547577 h 6858000"/>
                  <a:gd name="connsiteX84" fmla="*/ 346295 w 4543952"/>
                  <a:gd name="connsiteY84" fmla="*/ 5562745 h 6858000"/>
                  <a:gd name="connsiteX85" fmla="*/ 275047 w 4543952"/>
                  <a:gd name="connsiteY85" fmla="*/ 5704482 h 6858000"/>
                  <a:gd name="connsiteX86" fmla="*/ 269141 w 4543952"/>
                  <a:gd name="connsiteY86" fmla="*/ 5740487 h 6858000"/>
                  <a:gd name="connsiteX87" fmla="*/ 260376 w 4543952"/>
                  <a:gd name="connsiteY87" fmla="*/ 5760872 h 6858000"/>
                  <a:gd name="connsiteX88" fmla="*/ 171981 w 4543952"/>
                  <a:gd name="connsiteY88" fmla="*/ 5883750 h 6858000"/>
                  <a:gd name="connsiteX89" fmla="*/ 171979 w 4543952"/>
                  <a:gd name="connsiteY89" fmla="*/ 5883755 h 6858000"/>
                  <a:gd name="connsiteX90" fmla="*/ 160957 w 4543952"/>
                  <a:gd name="connsiteY90" fmla="*/ 5909350 h 6858000"/>
                  <a:gd name="connsiteX91" fmla="*/ 154076 w 4543952"/>
                  <a:gd name="connsiteY91" fmla="*/ 5935945 h 6858000"/>
                  <a:gd name="connsiteX92" fmla="*/ 154075 w 4543952"/>
                  <a:gd name="connsiteY92" fmla="*/ 5935948 h 6858000"/>
                  <a:gd name="connsiteX93" fmla="*/ 154075 w 4543952"/>
                  <a:gd name="connsiteY93" fmla="*/ 5935949 h 6858000"/>
                  <a:gd name="connsiteX94" fmla="*/ 154242 w 4543952"/>
                  <a:gd name="connsiteY94" fmla="*/ 5964476 h 6858000"/>
                  <a:gd name="connsiteX95" fmla="*/ 157695 w 4543952"/>
                  <a:gd name="connsiteY95" fmla="*/ 5993289 h 6858000"/>
                  <a:gd name="connsiteX96" fmla="*/ 157695 w 4543952"/>
                  <a:gd name="connsiteY96" fmla="*/ 5993291 h 6858000"/>
                  <a:gd name="connsiteX97" fmla="*/ 164171 w 4543952"/>
                  <a:gd name="connsiteY97" fmla="*/ 6026440 h 6858000"/>
                  <a:gd name="connsiteX98" fmla="*/ 220371 w 4543952"/>
                  <a:gd name="connsiteY98" fmla="*/ 6108738 h 6858000"/>
                  <a:gd name="connsiteX99" fmla="*/ 234064 w 4543952"/>
                  <a:gd name="connsiteY99" fmla="*/ 6133314 h 6858000"/>
                  <a:gd name="connsiteX100" fmla="*/ 218468 w 4543952"/>
                  <a:gd name="connsiteY100" fmla="*/ 6155599 h 6858000"/>
                  <a:gd name="connsiteX101" fmla="*/ 218465 w 4543952"/>
                  <a:gd name="connsiteY101" fmla="*/ 6155601 h 6858000"/>
                  <a:gd name="connsiteX102" fmla="*/ 179794 w 4543952"/>
                  <a:gd name="connsiteY102" fmla="*/ 6228755 h 6858000"/>
                  <a:gd name="connsiteX103" fmla="*/ 162457 w 4543952"/>
                  <a:gd name="connsiteY103" fmla="*/ 6361538 h 6858000"/>
                  <a:gd name="connsiteX104" fmla="*/ 162457 w 4543952"/>
                  <a:gd name="connsiteY104" fmla="*/ 6361539 h 6858000"/>
                  <a:gd name="connsiteX105" fmla="*/ 179794 w 4543952"/>
                  <a:gd name="connsiteY105" fmla="*/ 6228756 h 6858000"/>
                  <a:gd name="connsiteX106" fmla="*/ 218465 w 4543952"/>
                  <a:gd name="connsiteY106" fmla="*/ 6155602 h 6858000"/>
                  <a:gd name="connsiteX107" fmla="*/ 218468 w 4543952"/>
                  <a:gd name="connsiteY107" fmla="*/ 6155599 h 6858000"/>
                  <a:gd name="connsiteX108" fmla="*/ 230364 w 4543952"/>
                  <a:gd name="connsiteY108" fmla="*/ 6143189 h 6858000"/>
                  <a:gd name="connsiteX109" fmla="*/ 234064 w 4543952"/>
                  <a:gd name="connsiteY109" fmla="*/ 6133314 h 6858000"/>
                  <a:gd name="connsiteX110" fmla="*/ 234064 w 4543952"/>
                  <a:gd name="connsiteY110" fmla="*/ 6133313 h 6858000"/>
                  <a:gd name="connsiteX111" fmla="*/ 220371 w 4543952"/>
                  <a:gd name="connsiteY111" fmla="*/ 6108737 h 6858000"/>
                  <a:gd name="connsiteX112" fmla="*/ 164171 w 4543952"/>
                  <a:gd name="connsiteY112" fmla="*/ 6026439 h 6858000"/>
                  <a:gd name="connsiteX113" fmla="*/ 157695 w 4543952"/>
                  <a:gd name="connsiteY113" fmla="*/ 5993290 h 6858000"/>
                  <a:gd name="connsiteX114" fmla="*/ 157695 w 4543952"/>
                  <a:gd name="connsiteY114" fmla="*/ 5993289 h 6858000"/>
                  <a:gd name="connsiteX115" fmla="*/ 154075 w 4543952"/>
                  <a:gd name="connsiteY115" fmla="*/ 5935949 h 6858000"/>
                  <a:gd name="connsiteX116" fmla="*/ 154076 w 4543952"/>
                  <a:gd name="connsiteY116" fmla="*/ 5935945 h 6858000"/>
                  <a:gd name="connsiteX117" fmla="*/ 171979 w 4543952"/>
                  <a:gd name="connsiteY117" fmla="*/ 5883755 h 6858000"/>
                  <a:gd name="connsiteX118" fmla="*/ 171981 w 4543952"/>
                  <a:gd name="connsiteY118" fmla="*/ 5883751 h 6858000"/>
                  <a:gd name="connsiteX119" fmla="*/ 260376 w 4543952"/>
                  <a:gd name="connsiteY119" fmla="*/ 5760873 h 6858000"/>
                  <a:gd name="connsiteX120" fmla="*/ 269141 w 4543952"/>
                  <a:gd name="connsiteY120" fmla="*/ 5740488 h 6858000"/>
                  <a:gd name="connsiteX121" fmla="*/ 275047 w 4543952"/>
                  <a:gd name="connsiteY121" fmla="*/ 5704483 h 6858000"/>
                  <a:gd name="connsiteX122" fmla="*/ 346295 w 4543952"/>
                  <a:gd name="connsiteY122" fmla="*/ 5562746 h 6858000"/>
                  <a:gd name="connsiteX123" fmla="*/ 355869 w 4543952"/>
                  <a:gd name="connsiteY123" fmla="*/ 5547578 h 6858000"/>
                  <a:gd name="connsiteX124" fmla="*/ 355869 w 4543952"/>
                  <a:gd name="connsiteY124" fmla="*/ 5547577 h 6858000"/>
                  <a:gd name="connsiteX125" fmla="*/ 345723 w 4543952"/>
                  <a:gd name="connsiteY125" fmla="*/ 5531692 h 6858000"/>
                  <a:gd name="connsiteX126" fmla="*/ 345722 w 4543952"/>
                  <a:gd name="connsiteY126" fmla="*/ 5531691 h 6858000"/>
                  <a:gd name="connsiteX127" fmla="*/ 335103 w 4543952"/>
                  <a:gd name="connsiteY127" fmla="*/ 5507667 h 6858000"/>
                  <a:gd name="connsiteX128" fmla="*/ 339627 w 4543952"/>
                  <a:gd name="connsiteY128" fmla="*/ 5480637 h 6858000"/>
                  <a:gd name="connsiteX129" fmla="*/ 351249 w 4543952"/>
                  <a:gd name="connsiteY129" fmla="*/ 5425582 h 6858000"/>
                  <a:gd name="connsiteX130" fmla="*/ 359440 w 4543952"/>
                  <a:gd name="connsiteY130" fmla="*/ 5385384 h 6858000"/>
                  <a:gd name="connsiteX131" fmla="*/ 364317 w 4543952"/>
                  <a:gd name="connsiteY131" fmla="*/ 5355014 h 6858000"/>
                  <a:gd name="connsiteX132" fmla="*/ 364317 w 4543952"/>
                  <a:gd name="connsiteY132" fmla="*/ 5355013 h 6858000"/>
                  <a:gd name="connsiteX133" fmla="*/ 362870 w 4543952"/>
                  <a:gd name="connsiteY133" fmla="*/ 5326162 h 6858000"/>
                  <a:gd name="connsiteX134" fmla="*/ 360397 w 4543952"/>
                  <a:gd name="connsiteY134" fmla="*/ 5321350 h 6858000"/>
                  <a:gd name="connsiteX135" fmla="*/ 359341 w 4543952"/>
                  <a:gd name="connsiteY135" fmla="*/ 5312287 h 6858000"/>
                  <a:gd name="connsiteX136" fmla="*/ 335437 w 4543952"/>
                  <a:gd name="connsiteY136" fmla="*/ 5272795 h 6858000"/>
                  <a:gd name="connsiteX137" fmla="*/ 311981 w 4543952"/>
                  <a:gd name="connsiteY137" fmla="*/ 5229432 h 6858000"/>
                  <a:gd name="connsiteX138" fmla="*/ 311814 w 4543952"/>
                  <a:gd name="connsiteY138" fmla="*/ 5179067 h 6858000"/>
                  <a:gd name="connsiteX139" fmla="*/ 314362 w 4543952"/>
                  <a:gd name="connsiteY139" fmla="*/ 5172090 h 6858000"/>
                  <a:gd name="connsiteX140" fmla="*/ 315052 w 4543952"/>
                  <a:gd name="connsiteY140" fmla="*/ 5166113 h 6858000"/>
                  <a:gd name="connsiteX141" fmla="*/ 315052 w 4543952"/>
                  <a:gd name="connsiteY141" fmla="*/ 5166112 h 6858000"/>
                  <a:gd name="connsiteX142" fmla="*/ 308337 w 4543952"/>
                  <a:gd name="connsiteY142" fmla="*/ 5133224 h 6858000"/>
                  <a:gd name="connsiteX143" fmla="*/ 308338 w 4543952"/>
                  <a:gd name="connsiteY143" fmla="*/ 5133219 h 6858000"/>
                  <a:gd name="connsiteX144" fmla="*/ 321364 w 4543952"/>
                  <a:gd name="connsiteY144" fmla="*/ 5087449 h 6858000"/>
                  <a:gd name="connsiteX145" fmla="*/ 327270 w 4543952"/>
                  <a:gd name="connsiteY145" fmla="*/ 5072375 h 6858000"/>
                  <a:gd name="connsiteX146" fmla="*/ 334485 w 4543952"/>
                  <a:gd name="connsiteY146" fmla="*/ 5041521 h 6858000"/>
                  <a:gd name="connsiteX147" fmla="*/ 360964 w 4543952"/>
                  <a:gd name="connsiteY147" fmla="*/ 4987037 h 6858000"/>
                  <a:gd name="connsiteX148" fmla="*/ 376969 w 4543952"/>
                  <a:gd name="connsiteY148" fmla="*/ 4961455 h 6858000"/>
                  <a:gd name="connsiteX149" fmla="*/ 378247 w 4543952"/>
                  <a:gd name="connsiteY149" fmla="*/ 4957452 h 6858000"/>
                  <a:gd name="connsiteX150" fmla="*/ 381039 w 4543952"/>
                  <a:gd name="connsiteY150" fmla="*/ 4952672 h 6858000"/>
                  <a:gd name="connsiteX151" fmla="*/ 385799 w 4543952"/>
                  <a:gd name="connsiteY151" fmla="*/ 4933804 h 6858000"/>
                  <a:gd name="connsiteX152" fmla="*/ 384396 w 4543952"/>
                  <a:gd name="connsiteY152" fmla="*/ 4912167 h 6858000"/>
                  <a:gd name="connsiteX153" fmla="*/ 382691 w 4543952"/>
                  <a:gd name="connsiteY153" fmla="*/ 4889274 h 6858000"/>
                  <a:gd name="connsiteX154" fmla="*/ 390221 w 4543952"/>
                  <a:gd name="connsiteY154" fmla="*/ 4863342 h 6858000"/>
                  <a:gd name="connsiteX155" fmla="*/ 412401 w 4543952"/>
                  <a:gd name="connsiteY155" fmla="*/ 4828916 h 6858000"/>
                  <a:gd name="connsiteX156" fmla="*/ 427237 w 4543952"/>
                  <a:gd name="connsiteY156" fmla="*/ 4800483 h 6858000"/>
                  <a:gd name="connsiteX157" fmla="*/ 427237 w 4543952"/>
                  <a:gd name="connsiteY157" fmla="*/ 4800482 h 6858000"/>
                  <a:gd name="connsiteX158" fmla="*/ 425928 w 4543952"/>
                  <a:gd name="connsiteY158" fmla="*/ 4767763 h 6858000"/>
                  <a:gd name="connsiteX159" fmla="*/ 416021 w 4543952"/>
                  <a:gd name="connsiteY159" fmla="*/ 4677654 h 6858000"/>
                  <a:gd name="connsiteX160" fmla="*/ 408019 w 4543952"/>
                  <a:gd name="connsiteY160" fmla="*/ 4659173 h 6858000"/>
                  <a:gd name="connsiteX161" fmla="*/ 348009 w 4543952"/>
                  <a:gd name="connsiteY161" fmla="*/ 4482003 h 6858000"/>
                  <a:gd name="connsiteX162" fmla="*/ 347247 w 4543952"/>
                  <a:gd name="connsiteY162" fmla="*/ 4363890 h 6858000"/>
                  <a:gd name="connsiteX163" fmla="*/ 356201 w 4543952"/>
                  <a:gd name="connsiteY163" fmla="*/ 4324645 h 6858000"/>
                  <a:gd name="connsiteX164" fmla="*/ 396017 w 4543952"/>
                  <a:gd name="connsiteY164" fmla="*/ 4253014 h 6858000"/>
                  <a:gd name="connsiteX165" fmla="*/ 401733 w 4543952"/>
                  <a:gd name="connsiteY165" fmla="*/ 4221391 h 6858000"/>
                  <a:gd name="connsiteX166" fmla="*/ 332842 w 4543952"/>
                  <a:gd name="connsiteY166" fmla="*/ 2836171 h 6858000"/>
                  <a:gd name="connsiteX167" fmla="*/ 332842 w 4543952"/>
                  <a:gd name="connsiteY167" fmla="*/ 2836172 h 6858000"/>
                  <a:gd name="connsiteX168" fmla="*/ 341533 w 4543952"/>
                  <a:gd name="connsiteY168" fmla="*/ 2848793 h 6858000"/>
                  <a:gd name="connsiteX169" fmla="*/ 358166 w 4543952"/>
                  <a:gd name="connsiteY169" fmla="*/ 2903544 h 6858000"/>
                  <a:gd name="connsiteX170" fmla="*/ 366072 w 4543952"/>
                  <a:gd name="connsiteY170" fmla="*/ 2947858 h 6858000"/>
                  <a:gd name="connsiteX171" fmla="*/ 366072 w 4543952"/>
                  <a:gd name="connsiteY171" fmla="*/ 2947862 h 6858000"/>
                  <a:gd name="connsiteX172" fmla="*/ 362488 w 4543952"/>
                  <a:gd name="connsiteY172" fmla="*/ 2982147 h 6858000"/>
                  <a:gd name="connsiteX173" fmla="*/ 350796 w 4543952"/>
                  <a:gd name="connsiteY173" fmla="*/ 3077400 h 6858000"/>
                  <a:gd name="connsiteX174" fmla="*/ 350796 w 4543952"/>
                  <a:gd name="connsiteY174" fmla="*/ 3077401 h 6858000"/>
                  <a:gd name="connsiteX175" fmla="*/ 363250 w 4543952"/>
                  <a:gd name="connsiteY175" fmla="*/ 3172654 h 6858000"/>
                  <a:gd name="connsiteX176" fmla="*/ 410877 w 4543952"/>
                  <a:gd name="connsiteY176" fmla="*/ 3489467 h 6858000"/>
                  <a:gd name="connsiteX177" fmla="*/ 432976 w 4543952"/>
                  <a:gd name="connsiteY177" fmla="*/ 3544713 h 6858000"/>
                  <a:gd name="connsiteX178" fmla="*/ 445520 w 4543952"/>
                  <a:gd name="connsiteY178" fmla="*/ 3562320 h 6858000"/>
                  <a:gd name="connsiteX179" fmla="*/ 450598 w 4543952"/>
                  <a:gd name="connsiteY179" fmla="*/ 3574407 h 6858000"/>
                  <a:gd name="connsiteX180" fmla="*/ 448246 w 4543952"/>
                  <a:gd name="connsiteY180" fmla="*/ 3587173 h 6858000"/>
                  <a:gd name="connsiteX181" fmla="*/ 438500 w 4543952"/>
                  <a:gd name="connsiteY181" fmla="*/ 3606816 h 6858000"/>
                  <a:gd name="connsiteX182" fmla="*/ 424974 w 4543952"/>
                  <a:gd name="connsiteY182" fmla="*/ 3630631 h 6858000"/>
                  <a:gd name="connsiteX183" fmla="*/ 400733 w 4543952"/>
                  <a:gd name="connsiteY183" fmla="*/ 3680162 h 6858000"/>
                  <a:gd name="connsiteX184" fmla="*/ 400733 w 4543952"/>
                  <a:gd name="connsiteY184" fmla="*/ 3680163 h 6858000"/>
                  <a:gd name="connsiteX185" fmla="*/ 404781 w 4543952"/>
                  <a:gd name="connsiteY185" fmla="*/ 3734837 h 6858000"/>
                  <a:gd name="connsiteX186" fmla="*/ 404399 w 4543952"/>
                  <a:gd name="connsiteY186" fmla="*/ 3754651 h 6858000"/>
                  <a:gd name="connsiteX187" fmla="*/ 398042 w 4543952"/>
                  <a:gd name="connsiteY187" fmla="*/ 3789775 h 6858000"/>
                  <a:gd name="connsiteX188" fmla="*/ 398042 w 4543952"/>
                  <a:gd name="connsiteY188" fmla="*/ 3789776 h 6858000"/>
                  <a:gd name="connsiteX189" fmla="*/ 412973 w 4543952"/>
                  <a:gd name="connsiteY189" fmla="*/ 3822472 h 6858000"/>
                  <a:gd name="connsiteX190" fmla="*/ 427308 w 4543952"/>
                  <a:gd name="connsiteY190" fmla="*/ 3852619 h 6858000"/>
                  <a:gd name="connsiteX191" fmla="*/ 417926 w 4543952"/>
                  <a:gd name="connsiteY191" fmla="*/ 3885336 h 6858000"/>
                  <a:gd name="connsiteX192" fmla="*/ 417925 w 4543952"/>
                  <a:gd name="connsiteY192" fmla="*/ 3885337 h 6858000"/>
                  <a:gd name="connsiteX193" fmla="*/ 386040 w 4543952"/>
                  <a:gd name="connsiteY193" fmla="*/ 3962158 h 6858000"/>
                  <a:gd name="connsiteX194" fmla="*/ 386040 w 4543952"/>
                  <a:gd name="connsiteY194" fmla="*/ 3962159 h 6858000"/>
                  <a:gd name="connsiteX195" fmla="*/ 388431 w 4543952"/>
                  <a:gd name="connsiteY195" fmla="*/ 4002409 h 6858000"/>
                  <a:gd name="connsiteX196" fmla="*/ 401733 w 4543952"/>
                  <a:gd name="connsiteY196" fmla="*/ 4043837 h 6858000"/>
                  <a:gd name="connsiteX197" fmla="*/ 401733 w 4543952"/>
                  <a:gd name="connsiteY197" fmla="*/ 4043839 h 6858000"/>
                  <a:gd name="connsiteX198" fmla="*/ 416855 w 4543952"/>
                  <a:gd name="connsiteY198" fmla="*/ 4103825 h 6858000"/>
                  <a:gd name="connsiteX199" fmla="*/ 405544 w 4543952"/>
                  <a:gd name="connsiteY199" fmla="*/ 4165381 h 6858000"/>
                  <a:gd name="connsiteX200" fmla="*/ 405543 w 4543952"/>
                  <a:gd name="connsiteY200" fmla="*/ 4165382 h 6858000"/>
                  <a:gd name="connsiteX201" fmla="*/ 401638 w 4543952"/>
                  <a:gd name="connsiteY201" fmla="*/ 4192386 h 6858000"/>
                  <a:gd name="connsiteX202" fmla="*/ 401638 w 4543952"/>
                  <a:gd name="connsiteY202" fmla="*/ 4192387 h 6858000"/>
                  <a:gd name="connsiteX203" fmla="*/ 405543 w 4543952"/>
                  <a:gd name="connsiteY203" fmla="*/ 4165383 h 6858000"/>
                  <a:gd name="connsiteX204" fmla="*/ 405544 w 4543952"/>
                  <a:gd name="connsiteY204" fmla="*/ 4165381 h 6858000"/>
                  <a:gd name="connsiteX205" fmla="*/ 414887 w 4543952"/>
                  <a:gd name="connsiteY205" fmla="*/ 4134255 h 6858000"/>
                  <a:gd name="connsiteX206" fmla="*/ 416855 w 4543952"/>
                  <a:gd name="connsiteY206" fmla="*/ 4103825 h 6858000"/>
                  <a:gd name="connsiteX207" fmla="*/ 416855 w 4543952"/>
                  <a:gd name="connsiteY207" fmla="*/ 4103824 h 6858000"/>
                  <a:gd name="connsiteX208" fmla="*/ 401733 w 4543952"/>
                  <a:gd name="connsiteY208" fmla="*/ 4043838 h 6858000"/>
                  <a:gd name="connsiteX209" fmla="*/ 401733 w 4543952"/>
                  <a:gd name="connsiteY209" fmla="*/ 4043837 h 6858000"/>
                  <a:gd name="connsiteX210" fmla="*/ 386040 w 4543952"/>
                  <a:gd name="connsiteY210" fmla="*/ 3962159 h 6858000"/>
                  <a:gd name="connsiteX211" fmla="*/ 395544 w 4543952"/>
                  <a:gd name="connsiteY211" fmla="*/ 3923124 h 6858000"/>
                  <a:gd name="connsiteX212" fmla="*/ 417925 w 4543952"/>
                  <a:gd name="connsiteY212" fmla="*/ 3885338 h 6858000"/>
                  <a:gd name="connsiteX213" fmla="*/ 417926 w 4543952"/>
                  <a:gd name="connsiteY213" fmla="*/ 3885336 h 6858000"/>
                  <a:gd name="connsiteX214" fmla="*/ 426528 w 4543952"/>
                  <a:gd name="connsiteY214" fmla="*/ 3868763 h 6858000"/>
                  <a:gd name="connsiteX215" fmla="*/ 427308 w 4543952"/>
                  <a:gd name="connsiteY215" fmla="*/ 3852619 h 6858000"/>
                  <a:gd name="connsiteX216" fmla="*/ 427308 w 4543952"/>
                  <a:gd name="connsiteY216" fmla="*/ 3852618 h 6858000"/>
                  <a:gd name="connsiteX217" fmla="*/ 412973 w 4543952"/>
                  <a:gd name="connsiteY217" fmla="*/ 3822471 h 6858000"/>
                  <a:gd name="connsiteX218" fmla="*/ 398042 w 4543952"/>
                  <a:gd name="connsiteY218" fmla="*/ 3789775 h 6858000"/>
                  <a:gd name="connsiteX219" fmla="*/ 404399 w 4543952"/>
                  <a:gd name="connsiteY219" fmla="*/ 3754652 h 6858000"/>
                  <a:gd name="connsiteX220" fmla="*/ 404781 w 4543952"/>
                  <a:gd name="connsiteY220" fmla="*/ 3734837 h 6858000"/>
                  <a:gd name="connsiteX221" fmla="*/ 404781 w 4543952"/>
                  <a:gd name="connsiteY221" fmla="*/ 3734836 h 6858000"/>
                  <a:gd name="connsiteX222" fmla="*/ 400733 w 4543952"/>
                  <a:gd name="connsiteY222" fmla="*/ 3680163 h 6858000"/>
                  <a:gd name="connsiteX223" fmla="*/ 407246 w 4543952"/>
                  <a:gd name="connsiteY223" fmla="*/ 3654415 h 6858000"/>
                  <a:gd name="connsiteX224" fmla="*/ 424974 w 4543952"/>
                  <a:gd name="connsiteY224" fmla="*/ 3630632 h 6858000"/>
                  <a:gd name="connsiteX225" fmla="*/ 438500 w 4543952"/>
                  <a:gd name="connsiteY225" fmla="*/ 3606817 h 6858000"/>
                  <a:gd name="connsiteX226" fmla="*/ 450598 w 4543952"/>
                  <a:gd name="connsiteY226" fmla="*/ 3574408 h 6858000"/>
                  <a:gd name="connsiteX227" fmla="*/ 450598 w 4543952"/>
                  <a:gd name="connsiteY227" fmla="*/ 3574407 h 6858000"/>
                  <a:gd name="connsiteX228" fmla="*/ 432976 w 4543952"/>
                  <a:gd name="connsiteY228" fmla="*/ 3544712 h 6858000"/>
                  <a:gd name="connsiteX229" fmla="*/ 410877 w 4543952"/>
                  <a:gd name="connsiteY229" fmla="*/ 3489466 h 6858000"/>
                  <a:gd name="connsiteX230" fmla="*/ 363250 w 4543952"/>
                  <a:gd name="connsiteY230" fmla="*/ 3172653 h 6858000"/>
                  <a:gd name="connsiteX231" fmla="*/ 350796 w 4543952"/>
                  <a:gd name="connsiteY231" fmla="*/ 3077401 h 6858000"/>
                  <a:gd name="connsiteX232" fmla="*/ 362488 w 4543952"/>
                  <a:gd name="connsiteY232" fmla="*/ 2982148 h 6858000"/>
                  <a:gd name="connsiteX233" fmla="*/ 366072 w 4543952"/>
                  <a:gd name="connsiteY233" fmla="*/ 2947862 h 6858000"/>
                  <a:gd name="connsiteX234" fmla="*/ 366072 w 4543952"/>
                  <a:gd name="connsiteY234" fmla="*/ 2947861 h 6858000"/>
                  <a:gd name="connsiteX235" fmla="*/ 366072 w 4543952"/>
                  <a:gd name="connsiteY235" fmla="*/ 2947858 h 6858000"/>
                  <a:gd name="connsiteX236" fmla="*/ 361441 w 4543952"/>
                  <a:gd name="connsiteY236" fmla="*/ 2914327 h 6858000"/>
                  <a:gd name="connsiteX237" fmla="*/ 358166 w 4543952"/>
                  <a:gd name="connsiteY237" fmla="*/ 2903544 h 6858000"/>
                  <a:gd name="connsiteX238" fmla="*/ 357138 w 4543952"/>
                  <a:gd name="connsiteY238" fmla="*/ 2897784 h 6858000"/>
                  <a:gd name="connsiteX239" fmla="*/ 341533 w 4543952"/>
                  <a:gd name="connsiteY239" fmla="*/ 2848792 h 6858000"/>
                  <a:gd name="connsiteX240" fmla="*/ 296001 w 4543952"/>
                  <a:gd name="connsiteY240" fmla="*/ 2745351 h 6858000"/>
                  <a:gd name="connsiteX241" fmla="*/ 289670 w 4543952"/>
                  <a:gd name="connsiteY241" fmla="*/ 2770757 h 6858000"/>
                  <a:gd name="connsiteX242" fmla="*/ 290080 w 4543952"/>
                  <a:gd name="connsiteY242" fmla="*/ 2778005 h 6858000"/>
                  <a:gd name="connsiteX243" fmla="*/ 289301 w 4543952"/>
                  <a:gd name="connsiteY243" fmla="*/ 2782304 h 6858000"/>
                  <a:gd name="connsiteX244" fmla="*/ 290501 w 4543952"/>
                  <a:gd name="connsiteY244" fmla="*/ 2785439 h 6858000"/>
                  <a:gd name="connsiteX245" fmla="*/ 290929 w 4543952"/>
                  <a:gd name="connsiteY245" fmla="*/ 2793022 h 6858000"/>
                  <a:gd name="connsiteX246" fmla="*/ 300579 w 4543952"/>
                  <a:gd name="connsiteY246" fmla="*/ 2811779 h 6858000"/>
                  <a:gd name="connsiteX247" fmla="*/ 300582 w 4543952"/>
                  <a:gd name="connsiteY247" fmla="*/ 2811786 h 6858000"/>
                  <a:gd name="connsiteX248" fmla="*/ 300583 w 4543952"/>
                  <a:gd name="connsiteY248" fmla="*/ 2811786 h 6858000"/>
                  <a:gd name="connsiteX249" fmla="*/ 300579 w 4543952"/>
                  <a:gd name="connsiteY249" fmla="*/ 2811779 h 6858000"/>
                  <a:gd name="connsiteX250" fmla="*/ 290501 w 4543952"/>
                  <a:gd name="connsiteY250" fmla="*/ 2785439 h 6858000"/>
                  <a:gd name="connsiteX251" fmla="*/ 290080 w 4543952"/>
                  <a:gd name="connsiteY251" fmla="*/ 2778005 h 6858000"/>
                  <a:gd name="connsiteX252" fmla="*/ 817328 w 4543952"/>
                  <a:gd name="connsiteY252" fmla="*/ 1508457 h 6858000"/>
                  <a:gd name="connsiteX253" fmla="*/ 845421 w 4543952"/>
                  <a:gd name="connsiteY253" fmla="*/ 1596212 h 6858000"/>
                  <a:gd name="connsiteX254" fmla="*/ 843517 w 4543952"/>
                  <a:gd name="connsiteY254" fmla="*/ 1624979 h 6858000"/>
                  <a:gd name="connsiteX255" fmla="*/ 786935 w 4543952"/>
                  <a:gd name="connsiteY255" fmla="*/ 1697752 h 6858000"/>
                  <a:gd name="connsiteX256" fmla="*/ 764267 w 4543952"/>
                  <a:gd name="connsiteY256" fmla="*/ 1733187 h 6858000"/>
                  <a:gd name="connsiteX257" fmla="*/ 722546 w 4543952"/>
                  <a:gd name="connsiteY257" fmla="*/ 1833774 h 6858000"/>
                  <a:gd name="connsiteX258" fmla="*/ 714925 w 4543952"/>
                  <a:gd name="connsiteY258" fmla="*/ 1842157 h 6858000"/>
                  <a:gd name="connsiteX259" fmla="*/ 624434 w 4543952"/>
                  <a:gd name="connsiteY259" fmla="*/ 1916453 h 6858000"/>
                  <a:gd name="connsiteX260" fmla="*/ 609004 w 4543952"/>
                  <a:gd name="connsiteY260" fmla="*/ 1933218 h 6858000"/>
                  <a:gd name="connsiteX261" fmla="*/ 584999 w 4543952"/>
                  <a:gd name="connsiteY261" fmla="*/ 1953412 h 6858000"/>
                  <a:gd name="connsiteX262" fmla="*/ 538516 w 4543952"/>
                  <a:gd name="connsiteY262" fmla="*/ 2016468 h 6858000"/>
                  <a:gd name="connsiteX263" fmla="*/ 523657 w 4543952"/>
                  <a:gd name="connsiteY263" fmla="*/ 2094577 h 6858000"/>
                  <a:gd name="connsiteX264" fmla="*/ 500986 w 4543952"/>
                  <a:gd name="connsiteY264" fmla="*/ 2188878 h 6858000"/>
                  <a:gd name="connsiteX265" fmla="*/ 485746 w 4543952"/>
                  <a:gd name="connsiteY265" fmla="*/ 2228313 h 6858000"/>
                  <a:gd name="connsiteX266" fmla="*/ 456789 w 4543952"/>
                  <a:gd name="connsiteY266" fmla="*/ 2334043 h 6858000"/>
                  <a:gd name="connsiteX267" fmla="*/ 432404 w 4543952"/>
                  <a:gd name="connsiteY267" fmla="*/ 2409484 h 6858000"/>
                  <a:gd name="connsiteX268" fmla="*/ 415303 w 4543952"/>
                  <a:gd name="connsiteY268" fmla="*/ 2435912 h 6858000"/>
                  <a:gd name="connsiteX269" fmla="*/ 415303 w 4543952"/>
                  <a:gd name="connsiteY269" fmla="*/ 2435912 h 6858000"/>
                  <a:gd name="connsiteX270" fmla="*/ 415303 w 4543952"/>
                  <a:gd name="connsiteY270" fmla="*/ 2435912 h 6858000"/>
                  <a:gd name="connsiteX271" fmla="*/ 414227 w 4543952"/>
                  <a:gd name="connsiteY271" fmla="*/ 2440915 h 6858000"/>
                  <a:gd name="connsiteX272" fmla="*/ 409472 w 4543952"/>
                  <a:gd name="connsiteY272" fmla="*/ 2463016 h 6858000"/>
                  <a:gd name="connsiteX273" fmla="*/ 409472 w 4543952"/>
                  <a:gd name="connsiteY273" fmla="*/ 2463017 h 6858000"/>
                  <a:gd name="connsiteX274" fmla="*/ 411535 w 4543952"/>
                  <a:gd name="connsiteY274" fmla="*/ 2490550 h 6858000"/>
                  <a:gd name="connsiteX275" fmla="*/ 418115 w 4543952"/>
                  <a:gd name="connsiteY275" fmla="*/ 2518261 h 6858000"/>
                  <a:gd name="connsiteX276" fmla="*/ 418115 w 4543952"/>
                  <a:gd name="connsiteY276" fmla="*/ 2518264 h 6858000"/>
                  <a:gd name="connsiteX277" fmla="*/ 421759 w 4543952"/>
                  <a:gd name="connsiteY277" fmla="*/ 2545006 h 6858000"/>
                  <a:gd name="connsiteX278" fmla="*/ 417545 w 4543952"/>
                  <a:gd name="connsiteY278" fmla="*/ 2571033 h 6858000"/>
                  <a:gd name="connsiteX279" fmla="*/ 344391 w 4543952"/>
                  <a:gd name="connsiteY279" fmla="*/ 2668000 h 6858000"/>
                  <a:gd name="connsiteX280" fmla="*/ 296001 w 4543952"/>
                  <a:gd name="connsiteY280" fmla="*/ 2745347 h 6858000"/>
                  <a:gd name="connsiteX281" fmla="*/ 296001 w 4543952"/>
                  <a:gd name="connsiteY281" fmla="*/ 2745348 h 6858000"/>
                  <a:gd name="connsiteX282" fmla="*/ 344391 w 4543952"/>
                  <a:gd name="connsiteY282" fmla="*/ 2668001 h 6858000"/>
                  <a:gd name="connsiteX283" fmla="*/ 417545 w 4543952"/>
                  <a:gd name="connsiteY283" fmla="*/ 2571034 h 6858000"/>
                  <a:gd name="connsiteX284" fmla="*/ 421760 w 4543952"/>
                  <a:gd name="connsiteY284" fmla="*/ 2545006 h 6858000"/>
                  <a:gd name="connsiteX285" fmla="*/ 421759 w 4543952"/>
                  <a:gd name="connsiteY285" fmla="*/ 2545006 h 6858000"/>
                  <a:gd name="connsiteX286" fmla="*/ 421760 w 4543952"/>
                  <a:gd name="connsiteY286" fmla="*/ 2545005 h 6858000"/>
                  <a:gd name="connsiteX287" fmla="*/ 418115 w 4543952"/>
                  <a:gd name="connsiteY287" fmla="*/ 2518263 h 6858000"/>
                  <a:gd name="connsiteX288" fmla="*/ 418115 w 4543952"/>
                  <a:gd name="connsiteY288" fmla="*/ 2518261 h 6858000"/>
                  <a:gd name="connsiteX289" fmla="*/ 409472 w 4543952"/>
                  <a:gd name="connsiteY289" fmla="*/ 2463017 h 6858000"/>
                  <a:gd name="connsiteX290" fmla="*/ 414227 w 4543952"/>
                  <a:gd name="connsiteY290" fmla="*/ 2440915 h 6858000"/>
                  <a:gd name="connsiteX291" fmla="*/ 415303 w 4543952"/>
                  <a:gd name="connsiteY291" fmla="*/ 2435912 h 6858000"/>
                  <a:gd name="connsiteX292" fmla="*/ 432404 w 4543952"/>
                  <a:gd name="connsiteY292" fmla="*/ 2409485 h 6858000"/>
                  <a:gd name="connsiteX293" fmla="*/ 456789 w 4543952"/>
                  <a:gd name="connsiteY293" fmla="*/ 2334044 h 6858000"/>
                  <a:gd name="connsiteX294" fmla="*/ 485746 w 4543952"/>
                  <a:gd name="connsiteY294" fmla="*/ 2228314 h 6858000"/>
                  <a:gd name="connsiteX295" fmla="*/ 500986 w 4543952"/>
                  <a:gd name="connsiteY295" fmla="*/ 2188879 h 6858000"/>
                  <a:gd name="connsiteX296" fmla="*/ 523657 w 4543952"/>
                  <a:gd name="connsiteY296" fmla="*/ 2094578 h 6858000"/>
                  <a:gd name="connsiteX297" fmla="*/ 538516 w 4543952"/>
                  <a:gd name="connsiteY297" fmla="*/ 2016469 h 6858000"/>
                  <a:gd name="connsiteX298" fmla="*/ 584999 w 4543952"/>
                  <a:gd name="connsiteY298" fmla="*/ 1953413 h 6858000"/>
                  <a:gd name="connsiteX299" fmla="*/ 609004 w 4543952"/>
                  <a:gd name="connsiteY299" fmla="*/ 1933219 h 6858000"/>
                  <a:gd name="connsiteX300" fmla="*/ 624434 w 4543952"/>
                  <a:gd name="connsiteY300" fmla="*/ 1916454 h 6858000"/>
                  <a:gd name="connsiteX301" fmla="*/ 714925 w 4543952"/>
                  <a:gd name="connsiteY301" fmla="*/ 1842158 h 6858000"/>
                  <a:gd name="connsiteX302" fmla="*/ 722546 w 4543952"/>
                  <a:gd name="connsiteY302" fmla="*/ 1833775 h 6858000"/>
                  <a:gd name="connsiteX303" fmla="*/ 764267 w 4543952"/>
                  <a:gd name="connsiteY303" fmla="*/ 1733188 h 6858000"/>
                  <a:gd name="connsiteX304" fmla="*/ 786936 w 4543952"/>
                  <a:gd name="connsiteY304" fmla="*/ 1697753 h 6858000"/>
                  <a:gd name="connsiteX305" fmla="*/ 843517 w 4543952"/>
                  <a:gd name="connsiteY305" fmla="*/ 1624980 h 6858000"/>
                  <a:gd name="connsiteX306" fmla="*/ 845422 w 4543952"/>
                  <a:gd name="connsiteY306" fmla="*/ 1596213 h 6858000"/>
                  <a:gd name="connsiteX307" fmla="*/ 798723 w 4543952"/>
                  <a:gd name="connsiteY307" fmla="*/ 1459072 h 6858000"/>
                  <a:gd name="connsiteX308" fmla="*/ 807941 w 4543952"/>
                  <a:gd name="connsiteY308" fmla="*/ 1481571 h 6858000"/>
                  <a:gd name="connsiteX309" fmla="*/ 798724 w 4543952"/>
                  <a:gd name="connsiteY309" fmla="*/ 1459073 h 6858000"/>
                  <a:gd name="connsiteX310" fmla="*/ 779530 w 4543952"/>
                  <a:gd name="connsiteY310" fmla="*/ 1268757 h 6858000"/>
                  <a:gd name="connsiteX311" fmla="*/ 774363 w 4543952"/>
                  <a:gd name="connsiteY311" fmla="*/ 1286068 h 6858000"/>
                  <a:gd name="connsiteX312" fmla="*/ 752025 w 4543952"/>
                  <a:gd name="connsiteY312" fmla="*/ 1350626 h 6858000"/>
                  <a:gd name="connsiteX313" fmla="*/ 757620 w 4543952"/>
                  <a:gd name="connsiteY313" fmla="*/ 1413839 h 6858000"/>
                  <a:gd name="connsiteX314" fmla="*/ 752026 w 4543952"/>
                  <a:gd name="connsiteY314" fmla="*/ 1350627 h 6858000"/>
                  <a:gd name="connsiteX315" fmla="*/ 774363 w 4543952"/>
                  <a:gd name="connsiteY315" fmla="*/ 1286069 h 6858000"/>
                  <a:gd name="connsiteX316" fmla="*/ 779530 w 4543952"/>
                  <a:gd name="connsiteY316" fmla="*/ 1268757 h 6858000"/>
                  <a:gd name="connsiteX317" fmla="*/ 837801 w 4543952"/>
                  <a:gd name="connsiteY317" fmla="*/ 773034 h 6858000"/>
                  <a:gd name="connsiteX318" fmla="*/ 829801 w 4543952"/>
                  <a:gd name="connsiteY318" fmla="*/ 854378 h 6858000"/>
                  <a:gd name="connsiteX319" fmla="*/ 798747 w 4543952"/>
                  <a:gd name="connsiteY319" fmla="*/ 915342 h 6858000"/>
                  <a:gd name="connsiteX320" fmla="*/ 788269 w 4543952"/>
                  <a:gd name="connsiteY320" fmla="*/ 927154 h 6858000"/>
                  <a:gd name="connsiteX321" fmla="*/ 791889 w 4543952"/>
                  <a:gd name="connsiteY321" fmla="*/ 1097086 h 6858000"/>
                  <a:gd name="connsiteX322" fmla="*/ 796271 w 4543952"/>
                  <a:gd name="connsiteY322" fmla="*/ 1123184 h 6858000"/>
                  <a:gd name="connsiteX323" fmla="*/ 771553 w 4543952"/>
                  <a:gd name="connsiteY323" fmla="*/ 1184028 h 6858000"/>
                  <a:gd name="connsiteX324" fmla="*/ 796272 w 4543952"/>
                  <a:gd name="connsiteY324" fmla="*/ 1123185 h 6858000"/>
                  <a:gd name="connsiteX325" fmla="*/ 791890 w 4543952"/>
                  <a:gd name="connsiteY325" fmla="*/ 1097087 h 6858000"/>
                  <a:gd name="connsiteX326" fmla="*/ 788270 w 4543952"/>
                  <a:gd name="connsiteY326" fmla="*/ 927155 h 6858000"/>
                  <a:gd name="connsiteX327" fmla="*/ 798748 w 4543952"/>
                  <a:gd name="connsiteY327" fmla="*/ 915343 h 6858000"/>
                  <a:gd name="connsiteX328" fmla="*/ 829801 w 4543952"/>
                  <a:gd name="connsiteY328" fmla="*/ 854379 h 6858000"/>
                  <a:gd name="connsiteX329" fmla="*/ 837801 w 4543952"/>
                  <a:gd name="connsiteY329" fmla="*/ 773035 h 6858000"/>
                  <a:gd name="connsiteX330" fmla="*/ 782400 w 4543952"/>
                  <a:gd name="connsiteY330" fmla="*/ 517850 h 6858000"/>
                  <a:gd name="connsiteX331" fmla="*/ 791317 w 4543952"/>
                  <a:gd name="connsiteY331" fmla="*/ 556046 h 6858000"/>
                  <a:gd name="connsiteX332" fmla="*/ 797795 w 4543952"/>
                  <a:gd name="connsiteY332" fmla="*/ 580049 h 6858000"/>
                  <a:gd name="connsiteX333" fmla="*/ 801176 w 4543952"/>
                  <a:gd name="connsiteY333" fmla="*/ 642536 h 6858000"/>
                  <a:gd name="connsiteX334" fmla="*/ 813700 w 4543952"/>
                  <a:gd name="connsiteY334" fmla="*/ 694927 h 6858000"/>
                  <a:gd name="connsiteX335" fmla="*/ 801177 w 4543952"/>
                  <a:gd name="connsiteY335" fmla="*/ 642537 h 6858000"/>
                  <a:gd name="connsiteX336" fmla="*/ 797796 w 4543952"/>
                  <a:gd name="connsiteY336" fmla="*/ 580050 h 6858000"/>
                  <a:gd name="connsiteX337" fmla="*/ 791318 w 4543952"/>
                  <a:gd name="connsiteY337" fmla="*/ 556047 h 6858000"/>
                  <a:gd name="connsiteX338" fmla="*/ 783887 w 4543952"/>
                  <a:gd name="connsiteY338" fmla="*/ 313532 h 6858000"/>
                  <a:gd name="connsiteX339" fmla="*/ 786245 w 4543952"/>
                  <a:gd name="connsiteY339" fmla="*/ 324057 h 6858000"/>
                  <a:gd name="connsiteX340" fmla="*/ 784459 w 4543952"/>
                  <a:gd name="connsiteY340" fmla="*/ 338869 h 6858000"/>
                  <a:gd name="connsiteX341" fmla="*/ 784454 w 4543952"/>
                  <a:gd name="connsiteY341" fmla="*/ 338897 h 6858000"/>
                  <a:gd name="connsiteX342" fmla="*/ 778363 w 4543952"/>
                  <a:gd name="connsiteY342" fmla="*/ 367327 h 6858000"/>
                  <a:gd name="connsiteX343" fmla="*/ 774553 w 4543952"/>
                  <a:gd name="connsiteY343" fmla="*/ 395639 h 6858000"/>
                  <a:gd name="connsiteX344" fmla="*/ 784454 w 4543952"/>
                  <a:gd name="connsiteY344" fmla="*/ 338897 h 6858000"/>
                  <a:gd name="connsiteX345" fmla="*/ 784460 w 4543952"/>
                  <a:gd name="connsiteY345" fmla="*/ 338870 h 6858000"/>
                  <a:gd name="connsiteX346" fmla="*/ 783888 w 4543952"/>
                  <a:gd name="connsiteY346" fmla="*/ 313533 h 6858000"/>
                  <a:gd name="connsiteX347" fmla="*/ 761560 w 4543952"/>
                  <a:gd name="connsiteY347" fmla="*/ 281567 h 6858000"/>
                  <a:gd name="connsiteX348" fmla="*/ 766454 w 4543952"/>
                  <a:gd name="connsiteY348" fmla="*/ 295414 h 6858000"/>
                  <a:gd name="connsiteX349" fmla="*/ 766455 w 4543952"/>
                  <a:gd name="connsiteY349" fmla="*/ 295414 h 6858000"/>
                  <a:gd name="connsiteX350" fmla="*/ 774880 w 4543952"/>
                  <a:gd name="connsiteY350" fmla="*/ 24485 h 6858000"/>
                  <a:gd name="connsiteX351" fmla="*/ 777142 w 4543952"/>
                  <a:gd name="connsiteY351" fmla="*/ 74128 h 6858000"/>
                  <a:gd name="connsiteX352" fmla="*/ 767023 w 4543952"/>
                  <a:gd name="connsiteY352" fmla="*/ 151568 h 6858000"/>
                  <a:gd name="connsiteX353" fmla="*/ 766824 w 4543952"/>
                  <a:gd name="connsiteY353" fmla="*/ 153387 h 6858000"/>
                  <a:gd name="connsiteX354" fmla="*/ 763010 w 4543952"/>
                  <a:gd name="connsiteY354" fmla="*/ 177270 h 6858000"/>
                  <a:gd name="connsiteX355" fmla="*/ 758551 w 4543952"/>
                  <a:gd name="connsiteY355" fmla="*/ 228943 h 6858000"/>
                  <a:gd name="connsiteX356" fmla="*/ 766824 w 4543952"/>
                  <a:gd name="connsiteY356" fmla="*/ 153387 h 6858000"/>
                  <a:gd name="connsiteX357" fmla="*/ 771220 w 4543952"/>
                  <a:gd name="connsiteY357" fmla="*/ 125860 h 6858000"/>
                  <a:gd name="connsiteX358" fmla="*/ 777143 w 4543952"/>
                  <a:gd name="connsiteY358" fmla="*/ 74128 h 6858000"/>
                  <a:gd name="connsiteX359" fmla="*/ 313354 w 4543952"/>
                  <a:gd name="connsiteY359" fmla="*/ 0 h 6858000"/>
                  <a:gd name="connsiteX360" fmla="*/ 777461 w 4543952"/>
                  <a:gd name="connsiteY360" fmla="*/ 0 h 6858000"/>
                  <a:gd name="connsiteX361" fmla="*/ 774743 w 4543952"/>
                  <a:gd name="connsiteY361" fmla="*/ 21485 h 6858000"/>
                  <a:gd name="connsiteX362" fmla="*/ 777461 w 4543952"/>
                  <a:gd name="connsiteY362" fmla="*/ 0 h 6858000"/>
                  <a:gd name="connsiteX363" fmla="*/ 4543952 w 4543952"/>
                  <a:gd name="connsiteY363" fmla="*/ 1 h 6858000"/>
                  <a:gd name="connsiteX364" fmla="*/ 4543952 w 4543952"/>
                  <a:gd name="connsiteY364" fmla="*/ 6858000 h 6858000"/>
                  <a:gd name="connsiteX365" fmla="*/ 284400 w 4543952"/>
                  <a:gd name="connsiteY365" fmla="*/ 6858000 h 6858000"/>
                  <a:gd name="connsiteX366" fmla="*/ 112147 w 4543952"/>
                  <a:gd name="connsiteY366" fmla="*/ 6858000 h 6858000"/>
                  <a:gd name="connsiteX367" fmla="*/ 102447 w 4543952"/>
                  <a:gd name="connsiteY367" fmla="*/ 6815515 h 6858000"/>
                  <a:gd name="connsiteX368" fmla="*/ 83396 w 4543952"/>
                  <a:gd name="connsiteY368" fmla="*/ 6748457 h 6858000"/>
                  <a:gd name="connsiteX369" fmla="*/ 61870 w 4543952"/>
                  <a:gd name="connsiteY369" fmla="*/ 6584811 h 6858000"/>
                  <a:gd name="connsiteX370" fmla="*/ 41105 w 4543952"/>
                  <a:gd name="connsiteY370" fmla="*/ 6415832 h 6858000"/>
                  <a:gd name="connsiteX371" fmla="*/ 34247 w 4543952"/>
                  <a:gd name="connsiteY371" fmla="*/ 6323057 h 6858000"/>
                  <a:gd name="connsiteX372" fmla="*/ 23386 w 4543952"/>
                  <a:gd name="connsiteY372" fmla="*/ 6242092 h 6858000"/>
                  <a:gd name="connsiteX373" fmla="*/ 16528 w 4543952"/>
                  <a:gd name="connsiteY373" fmla="*/ 6171604 h 6858000"/>
                  <a:gd name="connsiteX374" fmla="*/ 2622 w 4543952"/>
                  <a:gd name="connsiteY374" fmla="*/ 6059396 h 6858000"/>
                  <a:gd name="connsiteX375" fmla="*/ 0 w 4543952"/>
                  <a:gd name="connsiteY375" fmla="*/ 6041768 h 6858000"/>
                  <a:gd name="connsiteX376" fmla="*/ 0 w 4543952"/>
                  <a:gd name="connsiteY376" fmla="*/ 6000936 h 6858000"/>
                  <a:gd name="connsiteX377" fmla="*/ 3670 w 4543952"/>
                  <a:gd name="connsiteY377" fmla="*/ 5957594 h 6858000"/>
                  <a:gd name="connsiteX378" fmla="*/ 0 w 4543952"/>
                  <a:gd name="connsiteY378" fmla="*/ 5912510 h 6858000"/>
                  <a:gd name="connsiteX379" fmla="*/ 0 w 4543952"/>
                  <a:gd name="connsiteY379" fmla="*/ 5886400 h 6858000"/>
                  <a:gd name="connsiteX380" fmla="*/ 1098 w 4543952"/>
                  <a:gd name="connsiteY380" fmla="*/ 5864317 h 6858000"/>
                  <a:gd name="connsiteX381" fmla="*/ 24720 w 4543952"/>
                  <a:gd name="connsiteY381" fmla="*/ 5790591 h 6858000"/>
                  <a:gd name="connsiteX382" fmla="*/ 26434 w 4543952"/>
                  <a:gd name="connsiteY382" fmla="*/ 5781829 h 6858000"/>
                  <a:gd name="connsiteX383" fmla="*/ 35771 w 4543952"/>
                  <a:gd name="connsiteY383" fmla="*/ 5733439 h 6858000"/>
                  <a:gd name="connsiteX384" fmla="*/ 38819 w 4543952"/>
                  <a:gd name="connsiteY384" fmla="*/ 5706958 h 6858000"/>
                  <a:gd name="connsiteX385" fmla="*/ 58250 w 4543952"/>
                  <a:gd name="connsiteY385" fmla="*/ 5606371 h 6858000"/>
                  <a:gd name="connsiteX386" fmla="*/ 67394 w 4543952"/>
                  <a:gd name="connsiteY386" fmla="*/ 5548459 h 6858000"/>
                  <a:gd name="connsiteX387" fmla="*/ 66060 w 4543952"/>
                  <a:gd name="connsiteY387" fmla="*/ 5501593 h 6858000"/>
                  <a:gd name="connsiteX388" fmla="*/ 64346 w 4543952"/>
                  <a:gd name="connsiteY388" fmla="*/ 5419294 h 6858000"/>
                  <a:gd name="connsiteX389" fmla="*/ 59964 w 4543952"/>
                  <a:gd name="connsiteY389" fmla="*/ 5393004 h 6858000"/>
                  <a:gd name="connsiteX390" fmla="*/ 72538 w 4543952"/>
                  <a:gd name="connsiteY390" fmla="*/ 5274128 h 6858000"/>
                  <a:gd name="connsiteX391" fmla="*/ 73490 w 4543952"/>
                  <a:gd name="connsiteY391" fmla="*/ 5206307 h 6858000"/>
                  <a:gd name="connsiteX392" fmla="*/ 89113 w 4543952"/>
                  <a:gd name="connsiteY392" fmla="*/ 5129915 h 6858000"/>
                  <a:gd name="connsiteX393" fmla="*/ 88351 w 4543952"/>
                  <a:gd name="connsiteY393" fmla="*/ 5107626 h 6858000"/>
                  <a:gd name="connsiteX394" fmla="*/ 87016 w 4543952"/>
                  <a:gd name="connsiteY394" fmla="*/ 5082669 h 6858000"/>
                  <a:gd name="connsiteX395" fmla="*/ 85872 w 4543952"/>
                  <a:gd name="connsiteY395" fmla="*/ 5006085 h 6858000"/>
                  <a:gd name="connsiteX396" fmla="*/ 80158 w 4543952"/>
                  <a:gd name="connsiteY396" fmla="*/ 4959601 h 6858000"/>
                  <a:gd name="connsiteX397" fmla="*/ 83586 w 4543952"/>
                  <a:gd name="connsiteY397" fmla="*/ 4871018 h 6858000"/>
                  <a:gd name="connsiteX398" fmla="*/ 78634 w 4543952"/>
                  <a:gd name="connsiteY398" fmla="*/ 4838249 h 6858000"/>
                  <a:gd name="connsiteX399" fmla="*/ 78062 w 4543952"/>
                  <a:gd name="connsiteY399" fmla="*/ 4755380 h 6858000"/>
                  <a:gd name="connsiteX400" fmla="*/ 80920 w 4543952"/>
                  <a:gd name="connsiteY400" fmla="*/ 4681082 h 6858000"/>
                  <a:gd name="connsiteX401" fmla="*/ 79396 w 4543952"/>
                  <a:gd name="connsiteY401" fmla="*/ 4609451 h 6858000"/>
                  <a:gd name="connsiteX402" fmla="*/ 73110 w 4543952"/>
                  <a:gd name="connsiteY402" fmla="*/ 4558206 h 6858000"/>
                  <a:gd name="connsiteX403" fmla="*/ 69300 w 4543952"/>
                  <a:gd name="connsiteY403" fmla="*/ 4502578 h 6858000"/>
                  <a:gd name="connsiteX404" fmla="*/ 46629 w 4543952"/>
                  <a:gd name="connsiteY404" fmla="*/ 4349221 h 6858000"/>
                  <a:gd name="connsiteX405" fmla="*/ 52153 w 4543952"/>
                  <a:gd name="connsiteY405" fmla="*/ 4320836 h 6858000"/>
                  <a:gd name="connsiteX406" fmla="*/ 57297 w 4543952"/>
                  <a:gd name="connsiteY406" fmla="*/ 4159666 h 6858000"/>
                  <a:gd name="connsiteX407" fmla="*/ 56915 w 4543952"/>
                  <a:gd name="connsiteY407" fmla="*/ 4124613 h 6858000"/>
                  <a:gd name="connsiteX408" fmla="*/ 79396 w 4543952"/>
                  <a:gd name="connsiteY408" fmla="*/ 4030502 h 6858000"/>
                  <a:gd name="connsiteX409" fmla="*/ 43771 w 4543952"/>
                  <a:gd name="connsiteY409" fmla="*/ 3885337 h 6858000"/>
                  <a:gd name="connsiteX410" fmla="*/ 426 w 4543952"/>
                  <a:gd name="connsiteY410" fmla="*/ 3786776 h 6858000"/>
                  <a:gd name="connsiteX411" fmla="*/ 0 w 4543952"/>
                  <a:gd name="connsiteY411" fmla="*/ 3773896 h 6858000"/>
                  <a:gd name="connsiteX412" fmla="*/ 0 w 4543952"/>
                  <a:gd name="connsiteY412" fmla="*/ 3393881 h 6858000"/>
                  <a:gd name="connsiteX413" fmla="*/ 11838 w 4543952"/>
                  <a:gd name="connsiteY413" fmla="*/ 3359515 h 6858000"/>
                  <a:gd name="connsiteX414" fmla="*/ 12910 w 4543952"/>
                  <a:gd name="connsiteY414" fmla="*/ 3318770 h 6858000"/>
                  <a:gd name="connsiteX415" fmla="*/ 6718 w 4543952"/>
                  <a:gd name="connsiteY415" fmla="*/ 3304078 h 6858000"/>
                  <a:gd name="connsiteX416" fmla="*/ 0 w 4543952"/>
                  <a:gd name="connsiteY416" fmla="*/ 3297656 h 6858000"/>
                  <a:gd name="connsiteX417" fmla="*/ 0 w 4543952"/>
                  <a:gd name="connsiteY417" fmla="*/ 3207866 h 6858000"/>
                  <a:gd name="connsiteX418" fmla="*/ 15553 w 4543952"/>
                  <a:gd name="connsiteY418" fmla="*/ 3186770 h 6858000"/>
                  <a:gd name="connsiteX419" fmla="*/ 36341 w 4543952"/>
                  <a:gd name="connsiteY419" fmla="*/ 3107499 h 6858000"/>
                  <a:gd name="connsiteX420" fmla="*/ 38057 w 4543952"/>
                  <a:gd name="connsiteY420" fmla="*/ 3042727 h 6858000"/>
                  <a:gd name="connsiteX421" fmla="*/ 54249 w 4543952"/>
                  <a:gd name="connsiteY421" fmla="*/ 2901942 h 6858000"/>
                  <a:gd name="connsiteX422" fmla="*/ 77300 w 4543952"/>
                  <a:gd name="connsiteY422" fmla="*/ 2809929 h 6858000"/>
                  <a:gd name="connsiteX423" fmla="*/ 103399 w 4543952"/>
                  <a:gd name="connsiteY423" fmla="*/ 2743825 h 6858000"/>
                  <a:gd name="connsiteX424" fmla="*/ 137500 w 4543952"/>
                  <a:gd name="connsiteY424" fmla="*/ 2649142 h 6858000"/>
                  <a:gd name="connsiteX425" fmla="*/ 155217 w 4543952"/>
                  <a:gd name="connsiteY425" fmla="*/ 2554078 h 6858000"/>
                  <a:gd name="connsiteX426" fmla="*/ 177507 w 4543952"/>
                  <a:gd name="connsiteY426" fmla="*/ 2485306 h 6858000"/>
                  <a:gd name="connsiteX427" fmla="*/ 192748 w 4543952"/>
                  <a:gd name="connsiteY427" fmla="*/ 2401291 h 6858000"/>
                  <a:gd name="connsiteX428" fmla="*/ 193318 w 4543952"/>
                  <a:gd name="connsiteY428" fmla="*/ 2330805 h 6858000"/>
                  <a:gd name="connsiteX429" fmla="*/ 190652 w 4543952"/>
                  <a:gd name="connsiteY429" fmla="*/ 2220311 h 6858000"/>
                  <a:gd name="connsiteX430" fmla="*/ 236753 w 4543952"/>
                  <a:gd name="connsiteY430" fmla="*/ 2085053 h 6858000"/>
                  <a:gd name="connsiteX431" fmla="*/ 247042 w 4543952"/>
                  <a:gd name="connsiteY431" fmla="*/ 2030377 h 6858000"/>
                  <a:gd name="connsiteX432" fmla="*/ 251804 w 4543952"/>
                  <a:gd name="connsiteY432" fmla="*/ 1978939 h 6858000"/>
                  <a:gd name="connsiteX433" fmla="*/ 282475 w 4543952"/>
                  <a:gd name="connsiteY433" fmla="*/ 1869779 h 6858000"/>
                  <a:gd name="connsiteX434" fmla="*/ 292573 w 4543952"/>
                  <a:gd name="connsiteY434" fmla="*/ 1825392 h 6858000"/>
                  <a:gd name="connsiteX435" fmla="*/ 292381 w 4543952"/>
                  <a:gd name="connsiteY435" fmla="*/ 1763286 h 6858000"/>
                  <a:gd name="connsiteX436" fmla="*/ 306480 w 4543952"/>
                  <a:gd name="connsiteY436" fmla="*/ 1650316 h 6858000"/>
                  <a:gd name="connsiteX437" fmla="*/ 347629 w 4543952"/>
                  <a:gd name="connsiteY437" fmla="*/ 1537536 h 6858000"/>
                  <a:gd name="connsiteX438" fmla="*/ 343629 w 4543952"/>
                  <a:gd name="connsiteY438" fmla="*/ 1489719 h 6858000"/>
                  <a:gd name="connsiteX439" fmla="*/ 344581 w 4543952"/>
                  <a:gd name="connsiteY439" fmla="*/ 1472574 h 6858000"/>
                  <a:gd name="connsiteX440" fmla="*/ 367252 w 4543952"/>
                  <a:gd name="connsiteY440" fmla="*/ 1318455 h 6858000"/>
                  <a:gd name="connsiteX441" fmla="*/ 369728 w 4543952"/>
                  <a:gd name="connsiteY441" fmla="*/ 1303023 h 6858000"/>
                  <a:gd name="connsiteX442" fmla="*/ 389921 w 4543952"/>
                  <a:gd name="connsiteY442" fmla="*/ 1230632 h 6858000"/>
                  <a:gd name="connsiteX443" fmla="*/ 402495 w 4543952"/>
                  <a:gd name="connsiteY443" fmla="*/ 1048124 h 6858000"/>
                  <a:gd name="connsiteX444" fmla="*/ 404019 w 4543952"/>
                  <a:gd name="connsiteY444" fmla="*/ 1036886 h 6858000"/>
                  <a:gd name="connsiteX445" fmla="*/ 393923 w 4543952"/>
                  <a:gd name="connsiteY445" fmla="*/ 975732 h 6858000"/>
                  <a:gd name="connsiteX446" fmla="*/ 379634 w 4543952"/>
                  <a:gd name="connsiteY446" fmla="*/ 945443 h 6858000"/>
                  <a:gd name="connsiteX447" fmla="*/ 364774 w 4543952"/>
                  <a:gd name="connsiteY447" fmla="*/ 898197 h 6858000"/>
                  <a:gd name="connsiteX448" fmla="*/ 359250 w 4543952"/>
                  <a:gd name="connsiteY448" fmla="*/ 850188 h 6858000"/>
                  <a:gd name="connsiteX449" fmla="*/ 381730 w 4543952"/>
                  <a:gd name="connsiteY449" fmla="*/ 769604 h 6858000"/>
                  <a:gd name="connsiteX450" fmla="*/ 384016 w 4543952"/>
                  <a:gd name="connsiteY450" fmla="*/ 740267 h 6858000"/>
                  <a:gd name="connsiteX451" fmla="*/ 394875 w 4543952"/>
                  <a:gd name="connsiteY451" fmla="*/ 674922 h 6858000"/>
                  <a:gd name="connsiteX452" fmla="*/ 394113 w 4543952"/>
                  <a:gd name="connsiteY452" fmla="*/ 617771 h 6858000"/>
                  <a:gd name="connsiteX453" fmla="*/ 376776 w 4543952"/>
                  <a:gd name="connsiteY453" fmla="*/ 571859 h 6858000"/>
                  <a:gd name="connsiteX454" fmla="*/ 373348 w 4543952"/>
                  <a:gd name="connsiteY454" fmla="*/ 505181 h 6858000"/>
                  <a:gd name="connsiteX455" fmla="*/ 385920 w 4543952"/>
                  <a:gd name="connsiteY455" fmla="*/ 462125 h 6858000"/>
                  <a:gd name="connsiteX456" fmla="*/ 387634 w 4543952"/>
                  <a:gd name="connsiteY456" fmla="*/ 453363 h 6858000"/>
                  <a:gd name="connsiteX457" fmla="*/ 388399 w 4543952"/>
                  <a:gd name="connsiteY457" fmla="*/ 340773 h 6858000"/>
                  <a:gd name="connsiteX458" fmla="*/ 350487 w 4543952"/>
                  <a:gd name="connsiteY458" fmla="*/ 200181 h 6858000"/>
                  <a:gd name="connsiteX459" fmla="*/ 342485 w 4543952"/>
                  <a:gd name="connsiteY459" fmla="*/ 176938 h 6858000"/>
                  <a:gd name="connsiteX460" fmla="*/ 328579 w 4543952"/>
                  <a:gd name="connsiteY460" fmla="*/ 63586 h 6858000"/>
                  <a:gd name="connsiteX461" fmla="*/ 314480 w 4543952"/>
                  <a:gd name="connsiteY461" fmla="*/ 2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4543952"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2"/>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2"/>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4"/>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4"/>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3" y="2435912"/>
                    </a:cubicBezTo>
                    <a:lnTo>
                      <a:pt x="415303" y="2435912"/>
                    </a:lnTo>
                    <a:lnTo>
                      <a:pt x="415303" y="2435912"/>
                    </a:lnTo>
                    <a:lnTo>
                      <a:pt x="414227" y="2440915"/>
                    </a:lnTo>
                    <a:lnTo>
                      <a:pt x="409472" y="2463016"/>
                    </a:lnTo>
                    <a:lnTo>
                      <a:pt x="409472" y="2463017"/>
                    </a:lnTo>
                    <a:lnTo>
                      <a:pt x="411535" y="2490550"/>
                    </a:lnTo>
                    <a:lnTo>
                      <a:pt x="418115" y="2518261"/>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1"/>
                    </a:lnTo>
                    <a:lnTo>
                      <a:pt x="409472" y="2463017"/>
                    </a:lnTo>
                    <a:lnTo>
                      <a:pt x="414227" y="2440915"/>
                    </a:lnTo>
                    <a:lnTo>
                      <a:pt x="415303"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4" y="338897"/>
                    </a:lnTo>
                    <a:lnTo>
                      <a:pt x="778363" y="367327"/>
                    </a:lnTo>
                    <a:lnTo>
                      <a:pt x="774553" y="395639"/>
                    </a:lnTo>
                    <a:lnTo>
                      <a:pt x="784454" y="338897"/>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43952" y="1"/>
                    </a:lnTo>
                    <a:lnTo>
                      <a:pt x="4543952"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C99245BA-7784-4E0D-ABE1-A4FB596E4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48048" y="0"/>
                <a:ext cx="4543952" cy="6858000"/>
              </a:xfrm>
              <a:custGeom>
                <a:avLst/>
                <a:gdLst>
                  <a:gd name="connsiteX0" fmla="*/ 328959 w 4543952"/>
                  <a:gd name="connsiteY0" fmla="*/ 6564619 h 6858000"/>
                  <a:gd name="connsiteX1" fmla="*/ 306480 w 4543952"/>
                  <a:gd name="connsiteY1" fmla="*/ 6588624 h 6858000"/>
                  <a:gd name="connsiteX2" fmla="*/ 289858 w 4543952"/>
                  <a:gd name="connsiteY2" fmla="*/ 6625223 h 6858000"/>
                  <a:gd name="connsiteX3" fmla="*/ 289858 w 4543952"/>
                  <a:gd name="connsiteY3" fmla="*/ 6625224 h 6858000"/>
                  <a:gd name="connsiteX4" fmla="*/ 289870 w 4543952"/>
                  <a:gd name="connsiteY4" fmla="*/ 6645551 h 6858000"/>
                  <a:gd name="connsiteX5" fmla="*/ 296953 w 4543952"/>
                  <a:gd name="connsiteY5" fmla="*/ 6662539 h 6858000"/>
                  <a:gd name="connsiteX6" fmla="*/ 296953 w 4543952"/>
                  <a:gd name="connsiteY6" fmla="*/ 6662541 h 6858000"/>
                  <a:gd name="connsiteX7" fmla="*/ 296954 w 4543952"/>
                  <a:gd name="connsiteY7" fmla="*/ 6662543 h 6858000"/>
                  <a:gd name="connsiteX8" fmla="*/ 311551 w 4543952"/>
                  <a:gd name="connsiteY8" fmla="*/ 6702975 h 6858000"/>
                  <a:gd name="connsiteX9" fmla="*/ 297715 w 4543952"/>
                  <a:gd name="connsiteY9" fmla="*/ 6742551 h 6858000"/>
                  <a:gd name="connsiteX10" fmla="*/ 297714 w 4543952"/>
                  <a:gd name="connsiteY10" fmla="*/ 6742554 h 6858000"/>
                  <a:gd name="connsiteX11" fmla="*/ 283011 w 4543952"/>
                  <a:gd name="connsiteY11" fmla="*/ 6776799 h 6858000"/>
                  <a:gd name="connsiteX12" fmla="*/ 278238 w 4543952"/>
                  <a:gd name="connsiteY12" fmla="*/ 6812061 h 6858000"/>
                  <a:gd name="connsiteX13" fmla="*/ 278237 w 4543952"/>
                  <a:gd name="connsiteY13" fmla="*/ 6812062 h 6858000"/>
                  <a:gd name="connsiteX14" fmla="*/ 278237 w 4543952"/>
                  <a:gd name="connsiteY14" fmla="*/ 6812063 h 6858000"/>
                  <a:gd name="connsiteX15" fmla="*/ 278238 w 4543952"/>
                  <a:gd name="connsiteY15" fmla="*/ 6812061 h 6858000"/>
                  <a:gd name="connsiteX16" fmla="*/ 297714 w 4543952"/>
                  <a:gd name="connsiteY16" fmla="*/ 6742554 h 6858000"/>
                  <a:gd name="connsiteX17" fmla="*/ 297715 w 4543952"/>
                  <a:gd name="connsiteY17" fmla="*/ 6742552 h 6858000"/>
                  <a:gd name="connsiteX18" fmla="*/ 311551 w 4543952"/>
                  <a:gd name="connsiteY18" fmla="*/ 6702976 h 6858000"/>
                  <a:gd name="connsiteX19" fmla="*/ 311551 w 4543952"/>
                  <a:gd name="connsiteY19" fmla="*/ 6702975 h 6858000"/>
                  <a:gd name="connsiteX20" fmla="*/ 308405 w 4543952"/>
                  <a:gd name="connsiteY20" fmla="*/ 6683026 h 6858000"/>
                  <a:gd name="connsiteX21" fmla="*/ 296954 w 4543952"/>
                  <a:gd name="connsiteY21" fmla="*/ 6662543 h 6858000"/>
                  <a:gd name="connsiteX22" fmla="*/ 296953 w 4543952"/>
                  <a:gd name="connsiteY22" fmla="*/ 6662540 h 6858000"/>
                  <a:gd name="connsiteX23" fmla="*/ 296953 w 4543952"/>
                  <a:gd name="connsiteY23" fmla="*/ 6662539 h 6858000"/>
                  <a:gd name="connsiteX24" fmla="*/ 289858 w 4543952"/>
                  <a:gd name="connsiteY24" fmla="*/ 6625224 h 6858000"/>
                  <a:gd name="connsiteX25" fmla="*/ 306480 w 4543952"/>
                  <a:gd name="connsiteY25" fmla="*/ 6588625 h 6858000"/>
                  <a:gd name="connsiteX26" fmla="*/ 328959 w 4543952"/>
                  <a:gd name="connsiteY26" fmla="*/ 6564620 h 6858000"/>
                  <a:gd name="connsiteX27" fmla="*/ 248638 w 4543952"/>
                  <a:gd name="connsiteY27" fmla="*/ 6438980 h 6858000"/>
                  <a:gd name="connsiteX28" fmla="*/ 268569 w 4543952"/>
                  <a:gd name="connsiteY28" fmla="*/ 6463840 h 6858000"/>
                  <a:gd name="connsiteX29" fmla="*/ 268572 w 4543952"/>
                  <a:gd name="connsiteY29" fmla="*/ 6463848 h 6858000"/>
                  <a:gd name="connsiteX30" fmla="*/ 279556 w 4543952"/>
                  <a:gd name="connsiteY30" fmla="*/ 6508051 h 6858000"/>
                  <a:gd name="connsiteX31" fmla="*/ 282367 w 4543952"/>
                  <a:gd name="connsiteY31" fmla="*/ 6513011 h 6858000"/>
                  <a:gd name="connsiteX32" fmla="*/ 284834 w 4543952"/>
                  <a:gd name="connsiteY32" fmla="*/ 6521803 h 6858000"/>
                  <a:gd name="connsiteX33" fmla="*/ 301172 w 4543952"/>
                  <a:gd name="connsiteY33" fmla="*/ 6546194 h 6858000"/>
                  <a:gd name="connsiteX34" fmla="*/ 301172 w 4543952"/>
                  <a:gd name="connsiteY34" fmla="*/ 6546193 h 6858000"/>
                  <a:gd name="connsiteX35" fmla="*/ 282367 w 4543952"/>
                  <a:gd name="connsiteY35" fmla="*/ 6513011 h 6858000"/>
                  <a:gd name="connsiteX36" fmla="*/ 268572 w 4543952"/>
                  <a:gd name="connsiteY36" fmla="*/ 6463848 h 6858000"/>
                  <a:gd name="connsiteX37" fmla="*/ 268569 w 4543952"/>
                  <a:gd name="connsiteY37" fmla="*/ 6463839 h 6858000"/>
                  <a:gd name="connsiteX38" fmla="*/ 166047 w 4543952"/>
                  <a:gd name="connsiteY38" fmla="*/ 6392242 h 6858000"/>
                  <a:gd name="connsiteX39" fmla="*/ 173364 w 4543952"/>
                  <a:gd name="connsiteY39" fmla="*/ 6407332 h 6858000"/>
                  <a:gd name="connsiteX40" fmla="*/ 173364 w 4543952"/>
                  <a:gd name="connsiteY40" fmla="*/ 6407331 h 6858000"/>
                  <a:gd name="connsiteX41" fmla="*/ 401733 w 4543952"/>
                  <a:gd name="connsiteY41" fmla="*/ 4221390 h 6858000"/>
                  <a:gd name="connsiteX42" fmla="*/ 396017 w 4543952"/>
                  <a:gd name="connsiteY42" fmla="*/ 4253013 h 6858000"/>
                  <a:gd name="connsiteX43" fmla="*/ 356201 w 4543952"/>
                  <a:gd name="connsiteY43" fmla="*/ 4324644 h 6858000"/>
                  <a:gd name="connsiteX44" fmla="*/ 347247 w 4543952"/>
                  <a:gd name="connsiteY44" fmla="*/ 4363889 h 6858000"/>
                  <a:gd name="connsiteX45" fmla="*/ 347247 w 4543952"/>
                  <a:gd name="connsiteY45" fmla="*/ 4363890 h 6858000"/>
                  <a:gd name="connsiteX46" fmla="*/ 348009 w 4543952"/>
                  <a:gd name="connsiteY46" fmla="*/ 4482004 h 6858000"/>
                  <a:gd name="connsiteX47" fmla="*/ 408019 w 4543952"/>
                  <a:gd name="connsiteY47" fmla="*/ 4659174 h 6858000"/>
                  <a:gd name="connsiteX48" fmla="*/ 416021 w 4543952"/>
                  <a:gd name="connsiteY48" fmla="*/ 4677655 h 6858000"/>
                  <a:gd name="connsiteX49" fmla="*/ 425928 w 4543952"/>
                  <a:gd name="connsiteY49" fmla="*/ 4767764 h 6858000"/>
                  <a:gd name="connsiteX50" fmla="*/ 427237 w 4543952"/>
                  <a:gd name="connsiteY50" fmla="*/ 4800482 h 6858000"/>
                  <a:gd name="connsiteX51" fmla="*/ 412401 w 4543952"/>
                  <a:gd name="connsiteY51" fmla="*/ 4828915 h 6858000"/>
                  <a:gd name="connsiteX52" fmla="*/ 391971 w 4543952"/>
                  <a:gd name="connsiteY52" fmla="*/ 4857316 h 6858000"/>
                  <a:gd name="connsiteX53" fmla="*/ 390221 w 4543952"/>
                  <a:gd name="connsiteY53" fmla="*/ 4863342 h 6858000"/>
                  <a:gd name="connsiteX54" fmla="*/ 387469 w 4543952"/>
                  <a:gd name="connsiteY54" fmla="*/ 4867613 h 6858000"/>
                  <a:gd name="connsiteX55" fmla="*/ 382691 w 4543952"/>
                  <a:gd name="connsiteY55" fmla="*/ 4889274 h 6858000"/>
                  <a:gd name="connsiteX56" fmla="*/ 382691 w 4543952"/>
                  <a:gd name="connsiteY56" fmla="*/ 4889275 h 6858000"/>
                  <a:gd name="connsiteX57" fmla="*/ 384396 w 4543952"/>
                  <a:gd name="connsiteY57" fmla="*/ 4912168 h 6858000"/>
                  <a:gd name="connsiteX58" fmla="*/ 385799 w 4543952"/>
                  <a:gd name="connsiteY58" fmla="*/ 4933804 h 6858000"/>
                  <a:gd name="connsiteX59" fmla="*/ 378247 w 4543952"/>
                  <a:gd name="connsiteY59" fmla="*/ 4957452 h 6858000"/>
                  <a:gd name="connsiteX60" fmla="*/ 360964 w 4543952"/>
                  <a:gd name="connsiteY60" fmla="*/ 4987036 h 6858000"/>
                  <a:gd name="connsiteX61" fmla="*/ 334485 w 4543952"/>
                  <a:gd name="connsiteY61" fmla="*/ 5041520 h 6858000"/>
                  <a:gd name="connsiteX62" fmla="*/ 321371 w 4543952"/>
                  <a:gd name="connsiteY62" fmla="*/ 5087422 h 6858000"/>
                  <a:gd name="connsiteX63" fmla="*/ 321364 w 4543952"/>
                  <a:gd name="connsiteY63" fmla="*/ 5087449 h 6858000"/>
                  <a:gd name="connsiteX64" fmla="*/ 315482 w 4543952"/>
                  <a:gd name="connsiteY64" fmla="*/ 5102460 h 6858000"/>
                  <a:gd name="connsiteX65" fmla="*/ 308338 w 4543952"/>
                  <a:gd name="connsiteY65" fmla="*/ 5133219 h 6858000"/>
                  <a:gd name="connsiteX66" fmla="*/ 308337 w 4543952"/>
                  <a:gd name="connsiteY66" fmla="*/ 5133223 h 6858000"/>
                  <a:gd name="connsiteX67" fmla="*/ 308337 w 4543952"/>
                  <a:gd name="connsiteY67" fmla="*/ 5133224 h 6858000"/>
                  <a:gd name="connsiteX68" fmla="*/ 315052 w 4543952"/>
                  <a:gd name="connsiteY68" fmla="*/ 5166113 h 6858000"/>
                  <a:gd name="connsiteX69" fmla="*/ 314362 w 4543952"/>
                  <a:gd name="connsiteY69" fmla="*/ 5172089 h 6858000"/>
                  <a:gd name="connsiteX70" fmla="*/ 311814 w 4543952"/>
                  <a:gd name="connsiteY70" fmla="*/ 5179066 h 6858000"/>
                  <a:gd name="connsiteX71" fmla="*/ 311814 w 4543952"/>
                  <a:gd name="connsiteY71" fmla="*/ 5179067 h 6858000"/>
                  <a:gd name="connsiteX72" fmla="*/ 335437 w 4543952"/>
                  <a:gd name="connsiteY72" fmla="*/ 5272796 h 6858000"/>
                  <a:gd name="connsiteX73" fmla="*/ 360397 w 4543952"/>
                  <a:gd name="connsiteY73" fmla="*/ 5321350 h 6858000"/>
                  <a:gd name="connsiteX74" fmla="*/ 364317 w 4543952"/>
                  <a:gd name="connsiteY74" fmla="*/ 5355013 h 6858000"/>
                  <a:gd name="connsiteX75" fmla="*/ 359440 w 4543952"/>
                  <a:gd name="connsiteY75" fmla="*/ 5385383 h 6858000"/>
                  <a:gd name="connsiteX76" fmla="*/ 351249 w 4543952"/>
                  <a:gd name="connsiteY76" fmla="*/ 5425581 h 6858000"/>
                  <a:gd name="connsiteX77" fmla="*/ 339627 w 4543952"/>
                  <a:gd name="connsiteY77" fmla="*/ 5480636 h 6858000"/>
                  <a:gd name="connsiteX78" fmla="*/ 335103 w 4543952"/>
                  <a:gd name="connsiteY78" fmla="*/ 5507666 h 6858000"/>
                  <a:gd name="connsiteX79" fmla="*/ 335103 w 4543952"/>
                  <a:gd name="connsiteY79" fmla="*/ 5507667 h 6858000"/>
                  <a:gd name="connsiteX80" fmla="*/ 337324 w 4543952"/>
                  <a:gd name="connsiteY80" fmla="*/ 5520421 h 6858000"/>
                  <a:gd name="connsiteX81" fmla="*/ 345722 w 4543952"/>
                  <a:gd name="connsiteY81" fmla="*/ 5531691 h 6858000"/>
                  <a:gd name="connsiteX82" fmla="*/ 345723 w 4543952"/>
                  <a:gd name="connsiteY82" fmla="*/ 5531693 h 6858000"/>
                  <a:gd name="connsiteX83" fmla="*/ 355869 w 4543952"/>
                  <a:gd name="connsiteY83" fmla="*/ 5547577 h 6858000"/>
                  <a:gd name="connsiteX84" fmla="*/ 346295 w 4543952"/>
                  <a:gd name="connsiteY84" fmla="*/ 5562745 h 6858000"/>
                  <a:gd name="connsiteX85" fmla="*/ 275047 w 4543952"/>
                  <a:gd name="connsiteY85" fmla="*/ 5704482 h 6858000"/>
                  <a:gd name="connsiteX86" fmla="*/ 269141 w 4543952"/>
                  <a:gd name="connsiteY86" fmla="*/ 5740487 h 6858000"/>
                  <a:gd name="connsiteX87" fmla="*/ 260376 w 4543952"/>
                  <a:gd name="connsiteY87" fmla="*/ 5760872 h 6858000"/>
                  <a:gd name="connsiteX88" fmla="*/ 171981 w 4543952"/>
                  <a:gd name="connsiteY88" fmla="*/ 5883750 h 6858000"/>
                  <a:gd name="connsiteX89" fmla="*/ 171979 w 4543952"/>
                  <a:gd name="connsiteY89" fmla="*/ 5883755 h 6858000"/>
                  <a:gd name="connsiteX90" fmla="*/ 160957 w 4543952"/>
                  <a:gd name="connsiteY90" fmla="*/ 5909350 h 6858000"/>
                  <a:gd name="connsiteX91" fmla="*/ 154076 w 4543952"/>
                  <a:gd name="connsiteY91" fmla="*/ 5935945 h 6858000"/>
                  <a:gd name="connsiteX92" fmla="*/ 154075 w 4543952"/>
                  <a:gd name="connsiteY92" fmla="*/ 5935948 h 6858000"/>
                  <a:gd name="connsiteX93" fmla="*/ 154075 w 4543952"/>
                  <a:gd name="connsiteY93" fmla="*/ 5935949 h 6858000"/>
                  <a:gd name="connsiteX94" fmla="*/ 154242 w 4543952"/>
                  <a:gd name="connsiteY94" fmla="*/ 5964476 h 6858000"/>
                  <a:gd name="connsiteX95" fmla="*/ 157695 w 4543952"/>
                  <a:gd name="connsiteY95" fmla="*/ 5993289 h 6858000"/>
                  <a:gd name="connsiteX96" fmla="*/ 157695 w 4543952"/>
                  <a:gd name="connsiteY96" fmla="*/ 5993291 h 6858000"/>
                  <a:gd name="connsiteX97" fmla="*/ 164171 w 4543952"/>
                  <a:gd name="connsiteY97" fmla="*/ 6026440 h 6858000"/>
                  <a:gd name="connsiteX98" fmla="*/ 220371 w 4543952"/>
                  <a:gd name="connsiteY98" fmla="*/ 6108738 h 6858000"/>
                  <a:gd name="connsiteX99" fmla="*/ 234064 w 4543952"/>
                  <a:gd name="connsiteY99" fmla="*/ 6133314 h 6858000"/>
                  <a:gd name="connsiteX100" fmla="*/ 218468 w 4543952"/>
                  <a:gd name="connsiteY100" fmla="*/ 6155599 h 6858000"/>
                  <a:gd name="connsiteX101" fmla="*/ 218465 w 4543952"/>
                  <a:gd name="connsiteY101" fmla="*/ 6155601 h 6858000"/>
                  <a:gd name="connsiteX102" fmla="*/ 179794 w 4543952"/>
                  <a:gd name="connsiteY102" fmla="*/ 6228755 h 6858000"/>
                  <a:gd name="connsiteX103" fmla="*/ 162457 w 4543952"/>
                  <a:gd name="connsiteY103" fmla="*/ 6361538 h 6858000"/>
                  <a:gd name="connsiteX104" fmla="*/ 162457 w 4543952"/>
                  <a:gd name="connsiteY104" fmla="*/ 6361539 h 6858000"/>
                  <a:gd name="connsiteX105" fmla="*/ 179794 w 4543952"/>
                  <a:gd name="connsiteY105" fmla="*/ 6228756 h 6858000"/>
                  <a:gd name="connsiteX106" fmla="*/ 218465 w 4543952"/>
                  <a:gd name="connsiteY106" fmla="*/ 6155602 h 6858000"/>
                  <a:gd name="connsiteX107" fmla="*/ 218468 w 4543952"/>
                  <a:gd name="connsiteY107" fmla="*/ 6155599 h 6858000"/>
                  <a:gd name="connsiteX108" fmla="*/ 230364 w 4543952"/>
                  <a:gd name="connsiteY108" fmla="*/ 6143189 h 6858000"/>
                  <a:gd name="connsiteX109" fmla="*/ 234064 w 4543952"/>
                  <a:gd name="connsiteY109" fmla="*/ 6133314 h 6858000"/>
                  <a:gd name="connsiteX110" fmla="*/ 234064 w 4543952"/>
                  <a:gd name="connsiteY110" fmla="*/ 6133313 h 6858000"/>
                  <a:gd name="connsiteX111" fmla="*/ 220371 w 4543952"/>
                  <a:gd name="connsiteY111" fmla="*/ 6108737 h 6858000"/>
                  <a:gd name="connsiteX112" fmla="*/ 164171 w 4543952"/>
                  <a:gd name="connsiteY112" fmla="*/ 6026439 h 6858000"/>
                  <a:gd name="connsiteX113" fmla="*/ 157695 w 4543952"/>
                  <a:gd name="connsiteY113" fmla="*/ 5993290 h 6858000"/>
                  <a:gd name="connsiteX114" fmla="*/ 157695 w 4543952"/>
                  <a:gd name="connsiteY114" fmla="*/ 5993289 h 6858000"/>
                  <a:gd name="connsiteX115" fmla="*/ 154075 w 4543952"/>
                  <a:gd name="connsiteY115" fmla="*/ 5935949 h 6858000"/>
                  <a:gd name="connsiteX116" fmla="*/ 154076 w 4543952"/>
                  <a:gd name="connsiteY116" fmla="*/ 5935945 h 6858000"/>
                  <a:gd name="connsiteX117" fmla="*/ 171979 w 4543952"/>
                  <a:gd name="connsiteY117" fmla="*/ 5883755 h 6858000"/>
                  <a:gd name="connsiteX118" fmla="*/ 171981 w 4543952"/>
                  <a:gd name="connsiteY118" fmla="*/ 5883751 h 6858000"/>
                  <a:gd name="connsiteX119" fmla="*/ 260376 w 4543952"/>
                  <a:gd name="connsiteY119" fmla="*/ 5760873 h 6858000"/>
                  <a:gd name="connsiteX120" fmla="*/ 269141 w 4543952"/>
                  <a:gd name="connsiteY120" fmla="*/ 5740488 h 6858000"/>
                  <a:gd name="connsiteX121" fmla="*/ 275047 w 4543952"/>
                  <a:gd name="connsiteY121" fmla="*/ 5704483 h 6858000"/>
                  <a:gd name="connsiteX122" fmla="*/ 346295 w 4543952"/>
                  <a:gd name="connsiteY122" fmla="*/ 5562746 h 6858000"/>
                  <a:gd name="connsiteX123" fmla="*/ 355869 w 4543952"/>
                  <a:gd name="connsiteY123" fmla="*/ 5547578 h 6858000"/>
                  <a:gd name="connsiteX124" fmla="*/ 355869 w 4543952"/>
                  <a:gd name="connsiteY124" fmla="*/ 5547577 h 6858000"/>
                  <a:gd name="connsiteX125" fmla="*/ 345723 w 4543952"/>
                  <a:gd name="connsiteY125" fmla="*/ 5531692 h 6858000"/>
                  <a:gd name="connsiteX126" fmla="*/ 345722 w 4543952"/>
                  <a:gd name="connsiteY126" fmla="*/ 5531691 h 6858000"/>
                  <a:gd name="connsiteX127" fmla="*/ 335103 w 4543952"/>
                  <a:gd name="connsiteY127" fmla="*/ 5507667 h 6858000"/>
                  <a:gd name="connsiteX128" fmla="*/ 339627 w 4543952"/>
                  <a:gd name="connsiteY128" fmla="*/ 5480637 h 6858000"/>
                  <a:gd name="connsiteX129" fmla="*/ 351249 w 4543952"/>
                  <a:gd name="connsiteY129" fmla="*/ 5425582 h 6858000"/>
                  <a:gd name="connsiteX130" fmla="*/ 359440 w 4543952"/>
                  <a:gd name="connsiteY130" fmla="*/ 5385384 h 6858000"/>
                  <a:gd name="connsiteX131" fmla="*/ 364317 w 4543952"/>
                  <a:gd name="connsiteY131" fmla="*/ 5355014 h 6858000"/>
                  <a:gd name="connsiteX132" fmla="*/ 364317 w 4543952"/>
                  <a:gd name="connsiteY132" fmla="*/ 5355013 h 6858000"/>
                  <a:gd name="connsiteX133" fmla="*/ 362870 w 4543952"/>
                  <a:gd name="connsiteY133" fmla="*/ 5326162 h 6858000"/>
                  <a:gd name="connsiteX134" fmla="*/ 360397 w 4543952"/>
                  <a:gd name="connsiteY134" fmla="*/ 5321350 h 6858000"/>
                  <a:gd name="connsiteX135" fmla="*/ 359341 w 4543952"/>
                  <a:gd name="connsiteY135" fmla="*/ 5312287 h 6858000"/>
                  <a:gd name="connsiteX136" fmla="*/ 335437 w 4543952"/>
                  <a:gd name="connsiteY136" fmla="*/ 5272795 h 6858000"/>
                  <a:gd name="connsiteX137" fmla="*/ 311981 w 4543952"/>
                  <a:gd name="connsiteY137" fmla="*/ 5229432 h 6858000"/>
                  <a:gd name="connsiteX138" fmla="*/ 311814 w 4543952"/>
                  <a:gd name="connsiteY138" fmla="*/ 5179067 h 6858000"/>
                  <a:gd name="connsiteX139" fmla="*/ 314362 w 4543952"/>
                  <a:gd name="connsiteY139" fmla="*/ 5172090 h 6858000"/>
                  <a:gd name="connsiteX140" fmla="*/ 315052 w 4543952"/>
                  <a:gd name="connsiteY140" fmla="*/ 5166113 h 6858000"/>
                  <a:gd name="connsiteX141" fmla="*/ 315052 w 4543952"/>
                  <a:gd name="connsiteY141" fmla="*/ 5166112 h 6858000"/>
                  <a:gd name="connsiteX142" fmla="*/ 308337 w 4543952"/>
                  <a:gd name="connsiteY142" fmla="*/ 5133224 h 6858000"/>
                  <a:gd name="connsiteX143" fmla="*/ 308338 w 4543952"/>
                  <a:gd name="connsiteY143" fmla="*/ 5133219 h 6858000"/>
                  <a:gd name="connsiteX144" fmla="*/ 321364 w 4543952"/>
                  <a:gd name="connsiteY144" fmla="*/ 5087449 h 6858000"/>
                  <a:gd name="connsiteX145" fmla="*/ 327270 w 4543952"/>
                  <a:gd name="connsiteY145" fmla="*/ 5072375 h 6858000"/>
                  <a:gd name="connsiteX146" fmla="*/ 334485 w 4543952"/>
                  <a:gd name="connsiteY146" fmla="*/ 5041521 h 6858000"/>
                  <a:gd name="connsiteX147" fmla="*/ 360964 w 4543952"/>
                  <a:gd name="connsiteY147" fmla="*/ 4987037 h 6858000"/>
                  <a:gd name="connsiteX148" fmla="*/ 376969 w 4543952"/>
                  <a:gd name="connsiteY148" fmla="*/ 4961455 h 6858000"/>
                  <a:gd name="connsiteX149" fmla="*/ 378247 w 4543952"/>
                  <a:gd name="connsiteY149" fmla="*/ 4957452 h 6858000"/>
                  <a:gd name="connsiteX150" fmla="*/ 381039 w 4543952"/>
                  <a:gd name="connsiteY150" fmla="*/ 4952672 h 6858000"/>
                  <a:gd name="connsiteX151" fmla="*/ 385799 w 4543952"/>
                  <a:gd name="connsiteY151" fmla="*/ 4933804 h 6858000"/>
                  <a:gd name="connsiteX152" fmla="*/ 384396 w 4543952"/>
                  <a:gd name="connsiteY152" fmla="*/ 4912167 h 6858000"/>
                  <a:gd name="connsiteX153" fmla="*/ 382691 w 4543952"/>
                  <a:gd name="connsiteY153" fmla="*/ 4889274 h 6858000"/>
                  <a:gd name="connsiteX154" fmla="*/ 390221 w 4543952"/>
                  <a:gd name="connsiteY154" fmla="*/ 4863342 h 6858000"/>
                  <a:gd name="connsiteX155" fmla="*/ 412401 w 4543952"/>
                  <a:gd name="connsiteY155" fmla="*/ 4828916 h 6858000"/>
                  <a:gd name="connsiteX156" fmla="*/ 427237 w 4543952"/>
                  <a:gd name="connsiteY156" fmla="*/ 4800483 h 6858000"/>
                  <a:gd name="connsiteX157" fmla="*/ 427237 w 4543952"/>
                  <a:gd name="connsiteY157" fmla="*/ 4800482 h 6858000"/>
                  <a:gd name="connsiteX158" fmla="*/ 425928 w 4543952"/>
                  <a:gd name="connsiteY158" fmla="*/ 4767763 h 6858000"/>
                  <a:gd name="connsiteX159" fmla="*/ 416021 w 4543952"/>
                  <a:gd name="connsiteY159" fmla="*/ 4677654 h 6858000"/>
                  <a:gd name="connsiteX160" fmla="*/ 408019 w 4543952"/>
                  <a:gd name="connsiteY160" fmla="*/ 4659173 h 6858000"/>
                  <a:gd name="connsiteX161" fmla="*/ 348009 w 4543952"/>
                  <a:gd name="connsiteY161" fmla="*/ 4482003 h 6858000"/>
                  <a:gd name="connsiteX162" fmla="*/ 347247 w 4543952"/>
                  <a:gd name="connsiteY162" fmla="*/ 4363890 h 6858000"/>
                  <a:gd name="connsiteX163" fmla="*/ 356201 w 4543952"/>
                  <a:gd name="connsiteY163" fmla="*/ 4324645 h 6858000"/>
                  <a:gd name="connsiteX164" fmla="*/ 396017 w 4543952"/>
                  <a:gd name="connsiteY164" fmla="*/ 4253014 h 6858000"/>
                  <a:gd name="connsiteX165" fmla="*/ 401733 w 4543952"/>
                  <a:gd name="connsiteY165" fmla="*/ 4221391 h 6858000"/>
                  <a:gd name="connsiteX166" fmla="*/ 332842 w 4543952"/>
                  <a:gd name="connsiteY166" fmla="*/ 2836171 h 6858000"/>
                  <a:gd name="connsiteX167" fmla="*/ 332842 w 4543952"/>
                  <a:gd name="connsiteY167" fmla="*/ 2836172 h 6858000"/>
                  <a:gd name="connsiteX168" fmla="*/ 341533 w 4543952"/>
                  <a:gd name="connsiteY168" fmla="*/ 2848793 h 6858000"/>
                  <a:gd name="connsiteX169" fmla="*/ 358166 w 4543952"/>
                  <a:gd name="connsiteY169" fmla="*/ 2903544 h 6858000"/>
                  <a:gd name="connsiteX170" fmla="*/ 366072 w 4543952"/>
                  <a:gd name="connsiteY170" fmla="*/ 2947858 h 6858000"/>
                  <a:gd name="connsiteX171" fmla="*/ 366072 w 4543952"/>
                  <a:gd name="connsiteY171" fmla="*/ 2947862 h 6858000"/>
                  <a:gd name="connsiteX172" fmla="*/ 362488 w 4543952"/>
                  <a:gd name="connsiteY172" fmla="*/ 2982147 h 6858000"/>
                  <a:gd name="connsiteX173" fmla="*/ 350796 w 4543952"/>
                  <a:gd name="connsiteY173" fmla="*/ 3077400 h 6858000"/>
                  <a:gd name="connsiteX174" fmla="*/ 350796 w 4543952"/>
                  <a:gd name="connsiteY174" fmla="*/ 3077401 h 6858000"/>
                  <a:gd name="connsiteX175" fmla="*/ 363250 w 4543952"/>
                  <a:gd name="connsiteY175" fmla="*/ 3172654 h 6858000"/>
                  <a:gd name="connsiteX176" fmla="*/ 410877 w 4543952"/>
                  <a:gd name="connsiteY176" fmla="*/ 3489467 h 6858000"/>
                  <a:gd name="connsiteX177" fmla="*/ 432976 w 4543952"/>
                  <a:gd name="connsiteY177" fmla="*/ 3544713 h 6858000"/>
                  <a:gd name="connsiteX178" fmla="*/ 445520 w 4543952"/>
                  <a:gd name="connsiteY178" fmla="*/ 3562320 h 6858000"/>
                  <a:gd name="connsiteX179" fmla="*/ 450598 w 4543952"/>
                  <a:gd name="connsiteY179" fmla="*/ 3574407 h 6858000"/>
                  <a:gd name="connsiteX180" fmla="*/ 448246 w 4543952"/>
                  <a:gd name="connsiteY180" fmla="*/ 3587173 h 6858000"/>
                  <a:gd name="connsiteX181" fmla="*/ 438500 w 4543952"/>
                  <a:gd name="connsiteY181" fmla="*/ 3606816 h 6858000"/>
                  <a:gd name="connsiteX182" fmla="*/ 424974 w 4543952"/>
                  <a:gd name="connsiteY182" fmla="*/ 3630631 h 6858000"/>
                  <a:gd name="connsiteX183" fmla="*/ 400733 w 4543952"/>
                  <a:gd name="connsiteY183" fmla="*/ 3680162 h 6858000"/>
                  <a:gd name="connsiteX184" fmla="*/ 400733 w 4543952"/>
                  <a:gd name="connsiteY184" fmla="*/ 3680163 h 6858000"/>
                  <a:gd name="connsiteX185" fmla="*/ 404781 w 4543952"/>
                  <a:gd name="connsiteY185" fmla="*/ 3734837 h 6858000"/>
                  <a:gd name="connsiteX186" fmla="*/ 404399 w 4543952"/>
                  <a:gd name="connsiteY186" fmla="*/ 3754651 h 6858000"/>
                  <a:gd name="connsiteX187" fmla="*/ 398042 w 4543952"/>
                  <a:gd name="connsiteY187" fmla="*/ 3789775 h 6858000"/>
                  <a:gd name="connsiteX188" fmla="*/ 398042 w 4543952"/>
                  <a:gd name="connsiteY188" fmla="*/ 3789776 h 6858000"/>
                  <a:gd name="connsiteX189" fmla="*/ 412973 w 4543952"/>
                  <a:gd name="connsiteY189" fmla="*/ 3822472 h 6858000"/>
                  <a:gd name="connsiteX190" fmla="*/ 427308 w 4543952"/>
                  <a:gd name="connsiteY190" fmla="*/ 3852619 h 6858000"/>
                  <a:gd name="connsiteX191" fmla="*/ 417926 w 4543952"/>
                  <a:gd name="connsiteY191" fmla="*/ 3885336 h 6858000"/>
                  <a:gd name="connsiteX192" fmla="*/ 417925 w 4543952"/>
                  <a:gd name="connsiteY192" fmla="*/ 3885337 h 6858000"/>
                  <a:gd name="connsiteX193" fmla="*/ 386040 w 4543952"/>
                  <a:gd name="connsiteY193" fmla="*/ 3962158 h 6858000"/>
                  <a:gd name="connsiteX194" fmla="*/ 386040 w 4543952"/>
                  <a:gd name="connsiteY194" fmla="*/ 3962159 h 6858000"/>
                  <a:gd name="connsiteX195" fmla="*/ 388431 w 4543952"/>
                  <a:gd name="connsiteY195" fmla="*/ 4002409 h 6858000"/>
                  <a:gd name="connsiteX196" fmla="*/ 401733 w 4543952"/>
                  <a:gd name="connsiteY196" fmla="*/ 4043837 h 6858000"/>
                  <a:gd name="connsiteX197" fmla="*/ 401733 w 4543952"/>
                  <a:gd name="connsiteY197" fmla="*/ 4043839 h 6858000"/>
                  <a:gd name="connsiteX198" fmla="*/ 416855 w 4543952"/>
                  <a:gd name="connsiteY198" fmla="*/ 4103825 h 6858000"/>
                  <a:gd name="connsiteX199" fmla="*/ 405544 w 4543952"/>
                  <a:gd name="connsiteY199" fmla="*/ 4165381 h 6858000"/>
                  <a:gd name="connsiteX200" fmla="*/ 405543 w 4543952"/>
                  <a:gd name="connsiteY200" fmla="*/ 4165382 h 6858000"/>
                  <a:gd name="connsiteX201" fmla="*/ 401638 w 4543952"/>
                  <a:gd name="connsiteY201" fmla="*/ 4192386 h 6858000"/>
                  <a:gd name="connsiteX202" fmla="*/ 401638 w 4543952"/>
                  <a:gd name="connsiteY202" fmla="*/ 4192387 h 6858000"/>
                  <a:gd name="connsiteX203" fmla="*/ 405543 w 4543952"/>
                  <a:gd name="connsiteY203" fmla="*/ 4165383 h 6858000"/>
                  <a:gd name="connsiteX204" fmla="*/ 405544 w 4543952"/>
                  <a:gd name="connsiteY204" fmla="*/ 4165381 h 6858000"/>
                  <a:gd name="connsiteX205" fmla="*/ 414887 w 4543952"/>
                  <a:gd name="connsiteY205" fmla="*/ 4134255 h 6858000"/>
                  <a:gd name="connsiteX206" fmla="*/ 416855 w 4543952"/>
                  <a:gd name="connsiteY206" fmla="*/ 4103825 h 6858000"/>
                  <a:gd name="connsiteX207" fmla="*/ 416855 w 4543952"/>
                  <a:gd name="connsiteY207" fmla="*/ 4103824 h 6858000"/>
                  <a:gd name="connsiteX208" fmla="*/ 401733 w 4543952"/>
                  <a:gd name="connsiteY208" fmla="*/ 4043838 h 6858000"/>
                  <a:gd name="connsiteX209" fmla="*/ 401733 w 4543952"/>
                  <a:gd name="connsiteY209" fmla="*/ 4043837 h 6858000"/>
                  <a:gd name="connsiteX210" fmla="*/ 386040 w 4543952"/>
                  <a:gd name="connsiteY210" fmla="*/ 3962159 h 6858000"/>
                  <a:gd name="connsiteX211" fmla="*/ 395544 w 4543952"/>
                  <a:gd name="connsiteY211" fmla="*/ 3923124 h 6858000"/>
                  <a:gd name="connsiteX212" fmla="*/ 417925 w 4543952"/>
                  <a:gd name="connsiteY212" fmla="*/ 3885338 h 6858000"/>
                  <a:gd name="connsiteX213" fmla="*/ 417926 w 4543952"/>
                  <a:gd name="connsiteY213" fmla="*/ 3885336 h 6858000"/>
                  <a:gd name="connsiteX214" fmla="*/ 426528 w 4543952"/>
                  <a:gd name="connsiteY214" fmla="*/ 3868763 h 6858000"/>
                  <a:gd name="connsiteX215" fmla="*/ 427308 w 4543952"/>
                  <a:gd name="connsiteY215" fmla="*/ 3852619 h 6858000"/>
                  <a:gd name="connsiteX216" fmla="*/ 427308 w 4543952"/>
                  <a:gd name="connsiteY216" fmla="*/ 3852618 h 6858000"/>
                  <a:gd name="connsiteX217" fmla="*/ 412973 w 4543952"/>
                  <a:gd name="connsiteY217" fmla="*/ 3822471 h 6858000"/>
                  <a:gd name="connsiteX218" fmla="*/ 398042 w 4543952"/>
                  <a:gd name="connsiteY218" fmla="*/ 3789775 h 6858000"/>
                  <a:gd name="connsiteX219" fmla="*/ 404399 w 4543952"/>
                  <a:gd name="connsiteY219" fmla="*/ 3754652 h 6858000"/>
                  <a:gd name="connsiteX220" fmla="*/ 404781 w 4543952"/>
                  <a:gd name="connsiteY220" fmla="*/ 3734837 h 6858000"/>
                  <a:gd name="connsiteX221" fmla="*/ 404781 w 4543952"/>
                  <a:gd name="connsiteY221" fmla="*/ 3734836 h 6858000"/>
                  <a:gd name="connsiteX222" fmla="*/ 400733 w 4543952"/>
                  <a:gd name="connsiteY222" fmla="*/ 3680163 h 6858000"/>
                  <a:gd name="connsiteX223" fmla="*/ 407246 w 4543952"/>
                  <a:gd name="connsiteY223" fmla="*/ 3654415 h 6858000"/>
                  <a:gd name="connsiteX224" fmla="*/ 424974 w 4543952"/>
                  <a:gd name="connsiteY224" fmla="*/ 3630632 h 6858000"/>
                  <a:gd name="connsiteX225" fmla="*/ 438500 w 4543952"/>
                  <a:gd name="connsiteY225" fmla="*/ 3606817 h 6858000"/>
                  <a:gd name="connsiteX226" fmla="*/ 450598 w 4543952"/>
                  <a:gd name="connsiteY226" fmla="*/ 3574408 h 6858000"/>
                  <a:gd name="connsiteX227" fmla="*/ 450598 w 4543952"/>
                  <a:gd name="connsiteY227" fmla="*/ 3574407 h 6858000"/>
                  <a:gd name="connsiteX228" fmla="*/ 432976 w 4543952"/>
                  <a:gd name="connsiteY228" fmla="*/ 3544712 h 6858000"/>
                  <a:gd name="connsiteX229" fmla="*/ 410877 w 4543952"/>
                  <a:gd name="connsiteY229" fmla="*/ 3489466 h 6858000"/>
                  <a:gd name="connsiteX230" fmla="*/ 363250 w 4543952"/>
                  <a:gd name="connsiteY230" fmla="*/ 3172653 h 6858000"/>
                  <a:gd name="connsiteX231" fmla="*/ 350796 w 4543952"/>
                  <a:gd name="connsiteY231" fmla="*/ 3077401 h 6858000"/>
                  <a:gd name="connsiteX232" fmla="*/ 362488 w 4543952"/>
                  <a:gd name="connsiteY232" fmla="*/ 2982148 h 6858000"/>
                  <a:gd name="connsiteX233" fmla="*/ 366072 w 4543952"/>
                  <a:gd name="connsiteY233" fmla="*/ 2947862 h 6858000"/>
                  <a:gd name="connsiteX234" fmla="*/ 366072 w 4543952"/>
                  <a:gd name="connsiteY234" fmla="*/ 2947861 h 6858000"/>
                  <a:gd name="connsiteX235" fmla="*/ 366072 w 4543952"/>
                  <a:gd name="connsiteY235" fmla="*/ 2947858 h 6858000"/>
                  <a:gd name="connsiteX236" fmla="*/ 361441 w 4543952"/>
                  <a:gd name="connsiteY236" fmla="*/ 2914327 h 6858000"/>
                  <a:gd name="connsiteX237" fmla="*/ 358166 w 4543952"/>
                  <a:gd name="connsiteY237" fmla="*/ 2903544 h 6858000"/>
                  <a:gd name="connsiteX238" fmla="*/ 357138 w 4543952"/>
                  <a:gd name="connsiteY238" fmla="*/ 2897784 h 6858000"/>
                  <a:gd name="connsiteX239" fmla="*/ 341533 w 4543952"/>
                  <a:gd name="connsiteY239" fmla="*/ 2848792 h 6858000"/>
                  <a:gd name="connsiteX240" fmla="*/ 296001 w 4543952"/>
                  <a:gd name="connsiteY240" fmla="*/ 2745351 h 6858000"/>
                  <a:gd name="connsiteX241" fmla="*/ 289670 w 4543952"/>
                  <a:gd name="connsiteY241" fmla="*/ 2770757 h 6858000"/>
                  <a:gd name="connsiteX242" fmla="*/ 290080 w 4543952"/>
                  <a:gd name="connsiteY242" fmla="*/ 2778005 h 6858000"/>
                  <a:gd name="connsiteX243" fmla="*/ 289301 w 4543952"/>
                  <a:gd name="connsiteY243" fmla="*/ 2782304 h 6858000"/>
                  <a:gd name="connsiteX244" fmla="*/ 290501 w 4543952"/>
                  <a:gd name="connsiteY244" fmla="*/ 2785439 h 6858000"/>
                  <a:gd name="connsiteX245" fmla="*/ 290929 w 4543952"/>
                  <a:gd name="connsiteY245" fmla="*/ 2793022 h 6858000"/>
                  <a:gd name="connsiteX246" fmla="*/ 300579 w 4543952"/>
                  <a:gd name="connsiteY246" fmla="*/ 2811779 h 6858000"/>
                  <a:gd name="connsiteX247" fmla="*/ 300582 w 4543952"/>
                  <a:gd name="connsiteY247" fmla="*/ 2811786 h 6858000"/>
                  <a:gd name="connsiteX248" fmla="*/ 300583 w 4543952"/>
                  <a:gd name="connsiteY248" fmla="*/ 2811786 h 6858000"/>
                  <a:gd name="connsiteX249" fmla="*/ 300579 w 4543952"/>
                  <a:gd name="connsiteY249" fmla="*/ 2811779 h 6858000"/>
                  <a:gd name="connsiteX250" fmla="*/ 290501 w 4543952"/>
                  <a:gd name="connsiteY250" fmla="*/ 2785439 h 6858000"/>
                  <a:gd name="connsiteX251" fmla="*/ 290080 w 4543952"/>
                  <a:gd name="connsiteY251" fmla="*/ 2778005 h 6858000"/>
                  <a:gd name="connsiteX252" fmla="*/ 817328 w 4543952"/>
                  <a:gd name="connsiteY252" fmla="*/ 1508457 h 6858000"/>
                  <a:gd name="connsiteX253" fmla="*/ 845421 w 4543952"/>
                  <a:gd name="connsiteY253" fmla="*/ 1596212 h 6858000"/>
                  <a:gd name="connsiteX254" fmla="*/ 843517 w 4543952"/>
                  <a:gd name="connsiteY254" fmla="*/ 1624979 h 6858000"/>
                  <a:gd name="connsiteX255" fmla="*/ 786935 w 4543952"/>
                  <a:gd name="connsiteY255" fmla="*/ 1697752 h 6858000"/>
                  <a:gd name="connsiteX256" fmla="*/ 764267 w 4543952"/>
                  <a:gd name="connsiteY256" fmla="*/ 1733187 h 6858000"/>
                  <a:gd name="connsiteX257" fmla="*/ 722546 w 4543952"/>
                  <a:gd name="connsiteY257" fmla="*/ 1833774 h 6858000"/>
                  <a:gd name="connsiteX258" fmla="*/ 714925 w 4543952"/>
                  <a:gd name="connsiteY258" fmla="*/ 1842157 h 6858000"/>
                  <a:gd name="connsiteX259" fmla="*/ 624434 w 4543952"/>
                  <a:gd name="connsiteY259" fmla="*/ 1916453 h 6858000"/>
                  <a:gd name="connsiteX260" fmla="*/ 609004 w 4543952"/>
                  <a:gd name="connsiteY260" fmla="*/ 1933218 h 6858000"/>
                  <a:gd name="connsiteX261" fmla="*/ 584999 w 4543952"/>
                  <a:gd name="connsiteY261" fmla="*/ 1953412 h 6858000"/>
                  <a:gd name="connsiteX262" fmla="*/ 538516 w 4543952"/>
                  <a:gd name="connsiteY262" fmla="*/ 2016468 h 6858000"/>
                  <a:gd name="connsiteX263" fmla="*/ 523657 w 4543952"/>
                  <a:gd name="connsiteY263" fmla="*/ 2094577 h 6858000"/>
                  <a:gd name="connsiteX264" fmla="*/ 500986 w 4543952"/>
                  <a:gd name="connsiteY264" fmla="*/ 2188878 h 6858000"/>
                  <a:gd name="connsiteX265" fmla="*/ 485746 w 4543952"/>
                  <a:gd name="connsiteY265" fmla="*/ 2228313 h 6858000"/>
                  <a:gd name="connsiteX266" fmla="*/ 456789 w 4543952"/>
                  <a:gd name="connsiteY266" fmla="*/ 2334043 h 6858000"/>
                  <a:gd name="connsiteX267" fmla="*/ 432404 w 4543952"/>
                  <a:gd name="connsiteY267" fmla="*/ 2409484 h 6858000"/>
                  <a:gd name="connsiteX268" fmla="*/ 415303 w 4543952"/>
                  <a:gd name="connsiteY268" fmla="*/ 2435912 h 6858000"/>
                  <a:gd name="connsiteX269" fmla="*/ 415303 w 4543952"/>
                  <a:gd name="connsiteY269" fmla="*/ 2435912 h 6858000"/>
                  <a:gd name="connsiteX270" fmla="*/ 415303 w 4543952"/>
                  <a:gd name="connsiteY270" fmla="*/ 2435912 h 6858000"/>
                  <a:gd name="connsiteX271" fmla="*/ 414227 w 4543952"/>
                  <a:gd name="connsiteY271" fmla="*/ 2440915 h 6858000"/>
                  <a:gd name="connsiteX272" fmla="*/ 409472 w 4543952"/>
                  <a:gd name="connsiteY272" fmla="*/ 2463016 h 6858000"/>
                  <a:gd name="connsiteX273" fmla="*/ 409472 w 4543952"/>
                  <a:gd name="connsiteY273" fmla="*/ 2463017 h 6858000"/>
                  <a:gd name="connsiteX274" fmla="*/ 411535 w 4543952"/>
                  <a:gd name="connsiteY274" fmla="*/ 2490550 h 6858000"/>
                  <a:gd name="connsiteX275" fmla="*/ 418115 w 4543952"/>
                  <a:gd name="connsiteY275" fmla="*/ 2518261 h 6858000"/>
                  <a:gd name="connsiteX276" fmla="*/ 418115 w 4543952"/>
                  <a:gd name="connsiteY276" fmla="*/ 2518264 h 6858000"/>
                  <a:gd name="connsiteX277" fmla="*/ 421759 w 4543952"/>
                  <a:gd name="connsiteY277" fmla="*/ 2545006 h 6858000"/>
                  <a:gd name="connsiteX278" fmla="*/ 417545 w 4543952"/>
                  <a:gd name="connsiteY278" fmla="*/ 2571033 h 6858000"/>
                  <a:gd name="connsiteX279" fmla="*/ 344391 w 4543952"/>
                  <a:gd name="connsiteY279" fmla="*/ 2668000 h 6858000"/>
                  <a:gd name="connsiteX280" fmla="*/ 296001 w 4543952"/>
                  <a:gd name="connsiteY280" fmla="*/ 2745347 h 6858000"/>
                  <a:gd name="connsiteX281" fmla="*/ 296001 w 4543952"/>
                  <a:gd name="connsiteY281" fmla="*/ 2745348 h 6858000"/>
                  <a:gd name="connsiteX282" fmla="*/ 344391 w 4543952"/>
                  <a:gd name="connsiteY282" fmla="*/ 2668001 h 6858000"/>
                  <a:gd name="connsiteX283" fmla="*/ 417545 w 4543952"/>
                  <a:gd name="connsiteY283" fmla="*/ 2571034 h 6858000"/>
                  <a:gd name="connsiteX284" fmla="*/ 421760 w 4543952"/>
                  <a:gd name="connsiteY284" fmla="*/ 2545006 h 6858000"/>
                  <a:gd name="connsiteX285" fmla="*/ 421759 w 4543952"/>
                  <a:gd name="connsiteY285" fmla="*/ 2545006 h 6858000"/>
                  <a:gd name="connsiteX286" fmla="*/ 421760 w 4543952"/>
                  <a:gd name="connsiteY286" fmla="*/ 2545005 h 6858000"/>
                  <a:gd name="connsiteX287" fmla="*/ 418115 w 4543952"/>
                  <a:gd name="connsiteY287" fmla="*/ 2518263 h 6858000"/>
                  <a:gd name="connsiteX288" fmla="*/ 418115 w 4543952"/>
                  <a:gd name="connsiteY288" fmla="*/ 2518261 h 6858000"/>
                  <a:gd name="connsiteX289" fmla="*/ 409472 w 4543952"/>
                  <a:gd name="connsiteY289" fmla="*/ 2463017 h 6858000"/>
                  <a:gd name="connsiteX290" fmla="*/ 414227 w 4543952"/>
                  <a:gd name="connsiteY290" fmla="*/ 2440915 h 6858000"/>
                  <a:gd name="connsiteX291" fmla="*/ 415303 w 4543952"/>
                  <a:gd name="connsiteY291" fmla="*/ 2435912 h 6858000"/>
                  <a:gd name="connsiteX292" fmla="*/ 432404 w 4543952"/>
                  <a:gd name="connsiteY292" fmla="*/ 2409485 h 6858000"/>
                  <a:gd name="connsiteX293" fmla="*/ 456789 w 4543952"/>
                  <a:gd name="connsiteY293" fmla="*/ 2334044 h 6858000"/>
                  <a:gd name="connsiteX294" fmla="*/ 485746 w 4543952"/>
                  <a:gd name="connsiteY294" fmla="*/ 2228314 h 6858000"/>
                  <a:gd name="connsiteX295" fmla="*/ 500986 w 4543952"/>
                  <a:gd name="connsiteY295" fmla="*/ 2188879 h 6858000"/>
                  <a:gd name="connsiteX296" fmla="*/ 523657 w 4543952"/>
                  <a:gd name="connsiteY296" fmla="*/ 2094578 h 6858000"/>
                  <a:gd name="connsiteX297" fmla="*/ 538516 w 4543952"/>
                  <a:gd name="connsiteY297" fmla="*/ 2016469 h 6858000"/>
                  <a:gd name="connsiteX298" fmla="*/ 584999 w 4543952"/>
                  <a:gd name="connsiteY298" fmla="*/ 1953413 h 6858000"/>
                  <a:gd name="connsiteX299" fmla="*/ 609004 w 4543952"/>
                  <a:gd name="connsiteY299" fmla="*/ 1933219 h 6858000"/>
                  <a:gd name="connsiteX300" fmla="*/ 624434 w 4543952"/>
                  <a:gd name="connsiteY300" fmla="*/ 1916454 h 6858000"/>
                  <a:gd name="connsiteX301" fmla="*/ 714925 w 4543952"/>
                  <a:gd name="connsiteY301" fmla="*/ 1842158 h 6858000"/>
                  <a:gd name="connsiteX302" fmla="*/ 722546 w 4543952"/>
                  <a:gd name="connsiteY302" fmla="*/ 1833775 h 6858000"/>
                  <a:gd name="connsiteX303" fmla="*/ 764267 w 4543952"/>
                  <a:gd name="connsiteY303" fmla="*/ 1733188 h 6858000"/>
                  <a:gd name="connsiteX304" fmla="*/ 786936 w 4543952"/>
                  <a:gd name="connsiteY304" fmla="*/ 1697753 h 6858000"/>
                  <a:gd name="connsiteX305" fmla="*/ 843517 w 4543952"/>
                  <a:gd name="connsiteY305" fmla="*/ 1624980 h 6858000"/>
                  <a:gd name="connsiteX306" fmla="*/ 845422 w 4543952"/>
                  <a:gd name="connsiteY306" fmla="*/ 1596213 h 6858000"/>
                  <a:gd name="connsiteX307" fmla="*/ 798723 w 4543952"/>
                  <a:gd name="connsiteY307" fmla="*/ 1459072 h 6858000"/>
                  <a:gd name="connsiteX308" fmla="*/ 807941 w 4543952"/>
                  <a:gd name="connsiteY308" fmla="*/ 1481571 h 6858000"/>
                  <a:gd name="connsiteX309" fmla="*/ 798724 w 4543952"/>
                  <a:gd name="connsiteY309" fmla="*/ 1459073 h 6858000"/>
                  <a:gd name="connsiteX310" fmla="*/ 779530 w 4543952"/>
                  <a:gd name="connsiteY310" fmla="*/ 1268757 h 6858000"/>
                  <a:gd name="connsiteX311" fmla="*/ 774363 w 4543952"/>
                  <a:gd name="connsiteY311" fmla="*/ 1286068 h 6858000"/>
                  <a:gd name="connsiteX312" fmla="*/ 752025 w 4543952"/>
                  <a:gd name="connsiteY312" fmla="*/ 1350626 h 6858000"/>
                  <a:gd name="connsiteX313" fmla="*/ 757620 w 4543952"/>
                  <a:gd name="connsiteY313" fmla="*/ 1413839 h 6858000"/>
                  <a:gd name="connsiteX314" fmla="*/ 752026 w 4543952"/>
                  <a:gd name="connsiteY314" fmla="*/ 1350627 h 6858000"/>
                  <a:gd name="connsiteX315" fmla="*/ 774363 w 4543952"/>
                  <a:gd name="connsiteY315" fmla="*/ 1286069 h 6858000"/>
                  <a:gd name="connsiteX316" fmla="*/ 779530 w 4543952"/>
                  <a:gd name="connsiteY316" fmla="*/ 1268757 h 6858000"/>
                  <a:gd name="connsiteX317" fmla="*/ 837801 w 4543952"/>
                  <a:gd name="connsiteY317" fmla="*/ 773034 h 6858000"/>
                  <a:gd name="connsiteX318" fmla="*/ 829801 w 4543952"/>
                  <a:gd name="connsiteY318" fmla="*/ 854378 h 6858000"/>
                  <a:gd name="connsiteX319" fmla="*/ 798747 w 4543952"/>
                  <a:gd name="connsiteY319" fmla="*/ 915342 h 6858000"/>
                  <a:gd name="connsiteX320" fmla="*/ 788269 w 4543952"/>
                  <a:gd name="connsiteY320" fmla="*/ 927154 h 6858000"/>
                  <a:gd name="connsiteX321" fmla="*/ 791889 w 4543952"/>
                  <a:gd name="connsiteY321" fmla="*/ 1097086 h 6858000"/>
                  <a:gd name="connsiteX322" fmla="*/ 796271 w 4543952"/>
                  <a:gd name="connsiteY322" fmla="*/ 1123184 h 6858000"/>
                  <a:gd name="connsiteX323" fmla="*/ 771553 w 4543952"/>
                  <a:gd name="connsiteY323" fmla="*/ 1184028 h 6858000"/>
                  <a:gd name="connsiteX324" fmla="*/ 796272 w 4543952"/>
                  <a:gd name="connsiteY324" fmla="*/ 1123185 h 6858000"/>
                  <a:gd name="connsiteX325" fmla="*/ 791890 w 4543952"/>
                  <a:gd name="connsiteY325" fmla="*/ 1097087 h 6858000"/>
                  <a:gd name="connsiteX326" fmla="*/ 788270 w 4543952"/>
                  <a:gd name="connsiteY326" fmla="*/ 927155 h 6858000"/>
                  <a:gd name="connsiteX327" fmla="*/ 798748 w 4543952"/>
                  <a:gd name="connsiteY327" fmla="*/ 915343 h 6858000"/>
                  <a:gd name="connsiteX328" fmla="*/ 829801 w 4543952"/>
                  <a:gd name="connsiteY328" fmla="*/ 854379 h 6858000"/>
                  <a:gd name="connsiteX329" fmla="*/ 837801 w 4543952"/>
                  <a:gd name="connsiteY329" fmla="*/ 773035 h 6858000"/>
                  <a:gd name="connsiteX330" fmla="*/ 782400 w 4543952"/>
                  <a:gd name="connsiteY330" fmla="*/ 517850 h 6858000"/>
                  <a:gd name="connsiteX331" fmla="*/ 791317 w 4543952"/>
                  <a:gd name="connsiteY331" fmla="*/ 556046 h 6858000"/>
                  <a:gd name="connsiteX332" fmla="*/ 797795 w 4543952"/>
                  <a:gd name="connsiteY332" fmla="*/ 580049 h 6858000"/>
                  <a:gd name="connsiteX333" fmla="*/ 801176 w 4543952"/>
                  <a:gd name="connsiteY333" fmla="*/ 642536 h 6858000"/>
                  <a:gd name="connsiteX334" fmla="*/ 813700 w 4543952"/>
                  <a:gd name="connsiteY334" fmla="*/ 694927 h 6858000"/>
                  <a:gd name="connsiteX335" fmla="*/ 801177 w 4543952"/>
                  <a:gd name="connsiteY335" fmla="*/ 642537 h 6858000"/>
                  <a:gd name="connsiteX336" fmla="*/ 797796 w 4543952"/>
                  <a:gd name="connsiteY336" fmla="*/ 580050 h 6858000"/>
                  <a:gd name="connsiteX337" fmla="*/ 791318 w 4543952"/>
                  <a:gd name="connsiteY337" fmla="*/ 556047 h 6858000"/>
                  <a:gd name="connsiteX338" fmla="*/ 783887 w 4543952"/>
                  <a:gd name="connsiteY338" fmla="*/ 313532 h 6858000"/>
                  <a:gd name="connsiteX339" fmla="*/ 786245 w 4543952"/>
                  <a:gd name="connsiteY339" fmla="*/ 324057 h 6858000"/>
                  <a:gd name="connsiteX340" fmla="*/ 784459 w 4543952"/>
                  <a:gd name="connsiteY340" fmla="*/ 338869 h 6858000"/>
                  <a:gd name="connsiteX341" fmla="*/ 784454 w 4543952"/>
                  <a:gd name="connsiteY341" fmla="*/ 338897 h 6858000"/>
                  <a:gd name="connsiteX342" fmla="*/ 778363 w 4543952"/>
                  <a:gd name="connsiteY342" fmla="*/ 367327 h 6858000"/>
                  <a:gd name="connsiteX343" fmla="*/ 774553 w 4543952"/>
                  <a:gd name="connsiteY343" fmla="*/ 395639 h 6858000"/>
                  <a:gd name="connsiteX344" fmla="*/ 784454 w 4543952"/>
                  <a:gd name="connsiteY344" fmla="*/ 338897 h 6858000"/>
                  <a:gd name="connsiteX345" fmla="*/ 784460 w 4543952"/>
                  <a:gd name="connsiteY345" fmla="*/ 338870 h 6858000"/>
                  <a:gd name="connsiteX346" fmla="*/ 783888 w 4543952"/>
                  <a:gd name="connsiteY346" fmla="*/ 313533 h 6858000"/>
                  <a:gd name="connsiteX347" fmla="*/ 761560 w 4543952"/>
                  <a:gd name="connsiteY347" fmla="*/ 281567 h 6858000"/>
                  <a:gd name="connsiteX348" fmla="*/ 766454 w 4543952"/>
                  <a:gd name="connsiteY348" fmla="*/ 295414 h 6858000"/>
                  <a:gd name="connsiteX349" fmla="*/ 766455 w 4543952"/>
                  <a:gd name="connsiteY349" fmla="*/ 295414 h 6858000"/>
                  <a:gd name="connsiteX350" fmla="*/ 774880 w 4543952"/>
                  <a:gd name="connsiteY350" fmla="*/ 24485 h 6858000"/>
                  <a:gd name="connsiteX351" fmla="*/ 777142 w 4543952"/>
                  <a:gd name="connsiteY351" fmla="*/ 74128 h 6858000"/>
                  <a:gd name="connsiteX352" fmla="*/ 767023 w 4543952"/>
                  <a:gd name="connsiteY352" fmla="*/ 151568 h 6858000"/>
                  <a:gd name="connsiteX353" fmla="*/ 766824 w 4543952"/>
                  <a:gd name="connsiteY353" fmla="*/ 153387 h 6858000"/>
                  <a:gd name="connsiteX354" fmla="*/ 763010 w 4543952"/>
                  <a:gd name="connsiteY354" fmla="*/ 177270 h 6858000"/>
                  <a:gd name="connsiteX355" fmla="*/ 758551 w 4543952"/>
                  <a:gd name="connsiteY355" fmla="*/ 228943 h 6858000"/>
                  <a:gd name="connsiteX356" fmla="*/ 766824 w 4543952"/>
                  <a:gd name="connsiteY356" fmla="*/ 153387 h 6858000"/>
                  <a:gd name="connsiteX357" fmla="*/ 771220 w 4543952"/>
                  <a:gd name="connsiteY357" fmla="*/ 125860 h 6858000"/>
                  <a:gd name="connsiteX358" fmla="*/ 777143 w 4543952"/>
                  <a:gd name="connsiteY358" fmla="*/ 74128 h 6858000"/>
                  <a:gd name="connsiteX359" fmla="*/ 313354 w 4543952"/>
                  <a:gd name="connsiteY359" fmla="*/ 0 h 6858000"/>
                  <a:gd name="connsiteX360" fmla="*/ 777461 w 4543952"/>
                  <a:gd name="connsiteY360" fmla="*/ 0 h 6858000"/>
                  <a:gd name="connsiteX361" fmla="*/ 774743 w 4543952"/>
                  <a:gd name="connsiteY361" fmla="*/ 21485 h 6858000"/>
                  <a:gd name="connsiteX362" fmla="*/ 777461 w 4543952"/>
                  <a:gd name="connsiteY362" fmla="*/ 0 h 6858000"/>
                  <a:gd name="connsiteX363" fmla="*/ 4543952 w 4543952"/>
                  <a:gd name="connsiteY363" fmla="*/ 1 h 6858000"/>
                  <a:gd name="connsiteX364" fmla="*/ 4543952 w 4543952"/>
                  <a:gd name="connsiteY364" fmla="*/ 6858000 h 6858000"/>
                  <a:gd name="connsiteX365" fmla="*/ 284400 w 4543952"/>
                  <a:gd name="connsiteY365" fmla="*/ 6858000 h 6858000"/>
                  <a:gd name="connsiteX366" fmla="*/ 112147 w 4543952"/>
                  <a:gd name="connsiteY366" fmla="*/ 6858000 h 6858000"/>
                  <a:gd name="connsiteX367" fmla="*/ 102447 w 4543952"/>
                  <a:gd name="connsiteY367" fmla="*/ 6815515 h 6858000"/>
                  <a:gd name="connsiteX368" fmla="*/ 83396 w 4543952"/>
                  <a:gd name="connsiteY368" fmla="*/ 6748457 h 6858000"/>
                  <a:gd name="connsiteX369" fmla="*/ 61870 w 4543952"/>
                  <a:gd name="connsiteY369" fmla="*/ 6584811 h 6858000"/>
                  <a:gd name="connsiteX370" fmla="*/ 41105 w 4543952"/>
                  <a:gd name="connsiteY370" fmla="*/ 6415832 h 6858000"/>
                  <a:gd name="connsiteX371" fmla="*/ 34247 w 4543952"/>
                  <a:gd name="connsiteY371" fmla="*/ 6323057 h 6858000"/>
                  <a:gd name="connsiteX372" fmla="*/ 23386 w 4543952"/>
                  <a:gd name="connsiteY372" fmla="*/ 6242092 h 6858000"/>
                  <a:gd name="connsiteX373" fmla="*/ 16528 w 4543952"/>
                  <a:gd name="connsiteY373" fmla="*/ 6171604 h 6858000"/>
                  <a:gd name="connsiteX374" fmla="*/ 2622 w 4543952"/>
                  <a:gd name="connsiteY374" fmla="*/ 6059396 h 6858000"/>
                  <a:gd name="connsiteX375" fmla="*/ 0 w 4543952"/>
                  <a:gd name="connsiteY375" fmla="*/ 6041768 h 6858000"/>
                  <a:gd name="connsiteX376" fmla="*/ 0 w 4543952"/>
                  <a:gd name="connsiteY376" fmla="*/ 6000936 h 6858000"/>
                  <a:gd name="connsiteX377" fmla="*/ 3670 w 4543952"/>
                  <a:gd name="connsiteY377" fmla="*/ 5957594 h 6858000"/>
                  <a:gd name="connsiteX378" fmla="*/ 0 w 4543952"/>
                  <a:gd name="connsiteY378" fmla="*/ 5912510 h 6858000"/>
                  <a:gd name="connsiteX379" fmla="*/ 0 w 4543952"/>
                  <a:gd name="connsiteY379" fmla="*/ 5886400 h 6858000"/>
                  <a:gd name="connsiteX380" fmla="*/ 1098 w 4543952"/>
                  <a:gd name="connsiteY380" fmla="*/ 5864317 h 6858000"/>
                  <a:gd name="connsiteX381" fmla="*/ 24720 w 4543952"/>
                  <a:gd name="connsiteY381" fmla="*/ 5790591 h 6858000"/>
                  <a:gd name="connsiteX382" fmla="*/ 26434 w 4543952"/>
                  <a:gd name="connsiteY382" fmla="*/ 5781829 h 6858000"/>
                  <a:gd name="connsiteX383" fmla="*/ 35771 w 4543952"/>
                  <a:gd name="connsiteY383" fmla="*/ 5733439 h 6858000"/>
                  <a:gd name="connsiteX384" fmla="*/ 38819 w 4543952"/>
                  <a:gd name="connsiteY384" fmla="*/ 5706958 h 6858000"/>
                  <a:gd name="connsiteX385" fmla="*/ 58250 w 4543952"/>
                  <a:gd name="connsiteY385" fmla="*/ 5606371 h 6858000"/>
                  <a:gd name="connsiteX386" fmla="*/ 67394 w 4543952"/>
                  <a:gd name="connsiteY386" fmla="*/ 5548459 h 6858000"/>
                  <a:gd name="connsiteX387" fmla="*/ 66060 w 4543952"/>
                  <a:gd name="connsiteY387" fmla="*/ 5501593 h 6858000"/>
                  <a:gd name="connsiteX388" fmla="*/ 64346 w 4543952"/>
                  <a:gd name="connsiteY388" fmla="*/ 5419294 h 6858000"/>
                  <a:gd name="connsiteX389" fmla="*/ 59964 w 4543952"/>
                  <a:gd name="connsiteY389" fmla="*/ 5393004 h 6858000"/>
                  <a:gd name="connsiteX390" fmla="*/ 72538 w 4543952"/>
                  <a:gd name="connsiteY390" fmla="*/ 5274128 h 6858000"/>
                  <a:gd name="connsiteX391" fmla="*/ 73490 w 4543952"/>
                  <a:gd name="connsiteY391" fmla="*/ 5206307 h 6858000"/>
                  <a:gd name="connsiteX392" fmla="*/ 89113 w 4543952"/>
                  <a:gd name="connsiteY392" fmla="*/ 5129915 h 6858000"/>
                  <a:gd name="connsiteX393" fmla="*/ 88351 w 4543952"/>
                  <a:gd name="connsiteY393" fmla="*/ 5107626 h 6858000"/>
                  <a:gd name="connsiteX394" fmla="*/ 87016 w 4543952"/>
                  <a:gd name="connsiteY394" fmla="*/ 5082669 h 6858000"/>
                  <a:gd name="connsiteX395" fmla="*/ 85872 w 4543952"/>
                  <a:gd name="connsiteY395" fmla="*/ 5006085 h 6858000"/>
                  <a:gd name="connsiteX396" fmla="*/ 80158 w 4543952"/>
                  <a:gd name="connsiteY396" fmla="*/ 4959601 h 6858000"/>
                  <a:gd name="connsiteX397" fmla="*/ 83586 w 4543952"/>
                  <a:gd name="connsiteY397" fmla="*/ 4871018 h 6858000"/>
                  <a:gd name="connsiteX398" fmla="*/ 78634 w 4543952"/>
                  <a:gd name="connsiteY398" fmla="*/ 4838249 h 6858000"/>
                  <a:gd name="connsiteX399" fmla="*/ 78062 w 4543952"/>
                  <a:gd name="connsiteY399" fmla="*/ 4755380 h 6858000"/>
                  <a:gd name="connsiteX400" fmla="*/ 80920 w 4543952"/>
                  <a:gd name="connsiteY400" fmla="*/ 4681082 h 6858000"/>
                  <a:gd name="connsiteX401" fmla="*/ 79396 w 4543952"/>
                  <a:gd name="connsiteY401" fmla="*/ 4609451 h 6858000"/>
                  <a:gd name="connsiteX402" fmla="*/ 73110 w 4543952"/>
                  <a:gd name="connsiteY402" fmla="*/ 4558206 h 6858000"/>
                  <a:gd name="connsiteX403" fmla="*/ 69300 w 4543952"/>
                  <a:gd name="connsiteY403" fmla="*/ 4502578 h 6858000"/>
                  <a:gd name="connsiteX404" fmla="*/ 46629 w 4543952"/>
                  <a:gd name="connsiteY404" fmla="*/ 4349221 h 6858000"/>
                  <a:gd name="connsiteX405" fmla="*/ 52153 w 4543952"/>
                  <a:gd name="connsiteY405" fmla="*/ 4320836 h 6858000"/>
                  <a:gd name="connsiteX406" fmla="*/ 57297 w 4543952"/>
                  <a:gd name="connsiteY406" fmla="*/ 4159666 h 6858000"/>
                  <a:gd name="connsiteX407" fmla="*/ 56915 w 4543952"/>
                  <a:gd name="connsiteY407" fmla="*/ 4124613 h 6858000"/>
                  <a:gd name="connsiteX408" fmla="*/ 79396 w 4543952"/>
                  <a:gd name="connsiteY408" fmla="*/ 4030502 h 6858000"/>
                  <a:gd name="connsiteX409" fmla="*/ 43771 w 4543952"/>
                  <a:gd name="connsiteY409" fmla="*/ 3885337 h 6858000"/>
                  <a:gd name="connsiteX410" fmla="*/ 426 w 4543952"/>
                  <a:gd name="connsiteY410" fmla="*/ 3786776 h 6858000"/>
                  <a:gd name="connsiteX411" fmla="*/ 0 w 4543952"/>
                  <a:gd name="connsiteY411" fmla="*/ 3773896 h 6858000"/>
                  <a:gd name="connsiteX412" fmla="*/ 0 w 4543952"/>
                  <a:gd name="connsiteY412" fmla="*/ 3393881 h 6858000"/>
                  <a:gd name="connsiteX413" fmla="*/ 11838 w 4543952"/>
                  <a:gd name="connsiteY413" fmla="*/ 3359515 h 6858000"/>
                  <a:gd name="connsiteX414" fmla="*/ 12910 w 4543952"/>
                  <a:gd name="connsiteY414" fmla="*/ 3318770 h 6858000"/>
                  <a:gd name="connsiteX415" fmla="*/ 6718 w 4543952"/>
                  <a:gd name="connsiteY415" fmla="*/ 3304078 h 6858000"/>
                  <a:gd name="connsiteX416" fmla="*/ 0 w 4543952"/>
                  <a:gd name="connsiteY416" fmla="*/ 3297656 h 6858000"/>
                  <a:gd name="connsiteX417" fmla="*/ 0 w 4543952"/>
                  <a:gd name="connsiteY417" fmla="*/ 3207866 h 6858000"/>
                  <a:gd name="connsiteX418" fmla="*/ 15553 w 4543952"/>
                  <a:gd name="connsiteY418" fmla="*/ 3186770 h 6858000"/>
                  <a:gd name="connsiteX419" fmla="*/ 36341 w 4543952"/>
                  <a:gd name="connsiteY419" fmla="*/ 3107499 h 6858000"/>
                  <a:gd name="connsiteX420" fmla="*/ 38057 w 4543952"/>
                  <a:gd name="connsiteY420" fmla="*/ 3042727 h 6858000"/>
                  <a:gd name="connsiteX421" fmla="*/ 54249 w 4543952"/>
                  <a:gd name="connsiteY421" fmla="*/ 2901942 h 6858000"/>
                  <a:gd name="connsiteX422" fmla="*/ 77300 w 4543952"/>
                  <a:gd name="connsiteY422" fmla="*/ 2809929 h 6858000"/>
                  <a:gd name="connsiteX423" fmla="*/ 103399 w 4543952"/>
                  <a:gd name="connsiteY423" fmla="*/ 2743825 h 6858000"/>
                  <a:gd name="connsiteX424" fmla="*/ 137500 w 4543952"/>
                  <a:gd name="connsiteY424" fmla="*/ 2649142 h 6858000"/>
                  <a:gd name="connsiteX425" fmla="*/ 155217 w 4543952"/>
                  <a:gd name="connsiteY425" fmla="*/ 2554078 h 6858000"/>
                  <a:gd name="connsiteX426" fmla="*/ 177507 w 4543952"/>
                  <a:gd name="connsiteY426" fmla="*/ 2485306 h 6858000"/>
                  <a:gd name="connsiteX427" fmla="*/ 192748 w 4543952"/>
                  <a:gd name="connsiteY427" fmla="*/ 2401291 h 6858000"/>
                  <a:gd name="connsiteX428" fmla="*/ 193318 w 4543952"/>
                  <a:gd name="connsiteY428" fmla="*/ 2330805 h 6858000"/>
                  <a:gd name="connsiteX429" fmla="*/ 190652 w 4543952"/>
                  <a:gd name="connsiteY429" fmla="*/ 2220311 h 6858000"/>
                  <a:gd name="connsiteX430" fmla="*/ 236753 w 4543952"/>
                  <a:gd name="connsiteY430" fmla="*/ 2085053 h 6858000"/>
                  <a:gd name="connsiteX431" fmla="*/ 247042 w 4543952"/>
                  <a:gd name="connsiteY431" fmla="*/ 2030377 h 6858000"/>
                  <a:gd name="connsiteX432" fmla="*/ 251804 w 4543952"/>
                  <a:gd name="connsiteY432" fmla="*/ 1978939 h 6858000"/>
                  <a:gd name="connsiteX433" fmla="*/ 282475 w 4543952"/>
                  <a:gd name="connsiteY433" fmla="*/ 1869779 h 6858000"/>
                  <a:gd name="connsiteX434" fmla="*/ 292573 w 4543952"/>
                  <a:gd name="connsiteY434" fmla="*/ 1825392 h 6858000"/>
                  <a:gd name="connsiteX435" fmla="*/ 292381 w 4543952"/>
                  <a:gd name="connsiteY435" fmla="*/ 1763286 h 6858000"/>
                  <a:gd name="connsiteX436" fmla="*/ 306480 w 4543952"/>
                  <a:gd name="connsiteY436" fmla="*/ 1650316 h 6858000"/>
                  <a:gd name="connsiteX437" fmla="*/ 347629 w 4543952"/>
                  <a:gd name="connsiteY437" fmla="*/ 1537536 h 6858000"/>
                  <a:gd name="connsiteX438" fmla="*/ 343629 w 4543952"/>
                  <a:gd name="connsiteY438" fmla="*/ 1489719 h 6858000"/>
                  <a:gd name="connsiteX439" fmla="*/ 344581 w 4543952"/>
                  <a:gd name="connsiteY439" fmla="*/ 1472574 h 6858000"/>
                  <a:gd name="connsiteX440" fmla="*/ 367252 w 4543952"/>
                  <a:gd name="connsiteY440" fmla="*/ 1318455 h 6858000"/>
                  <a:gd name="connsiteX441" fmla="*/ 369728 w 4543952"/>
                  <a:gd name="connsiteY441" fmla="*/ 1303023 h 6858000"/>
                  <a:gd name="connsiteX442" fmla="*/ 389921 w 4543952"/>
                  <a:gd name="connsiteY442" fmla="*/ 1230632 h 6858000"/>
                  <a:gd name="connsiteX443" fmla="*/ 402495 w 4543952"/>
                  <a:gd name="connsiteY443" fmla="*/ 1048124 h 6858000"/>
                  <a:gd name="connsiteX444" fmla="*/ 404019 w 4543952"/>
                  <a:gd name="connsiteY444" fmla="*/ 1036886 h 6858000"/>
                  <a:gd name="connsiteX445" fmla="*/ 393923 w 4543952"/>
                  <a:gd name="connsiteY445" fmla="*/ 975732 h 6858000"/>
                  <a:gd name="connsiteX446" fmla="*/ 379634 w 4543952"/>
                  <a:gd name="connsiteY446" fmla="*/ 945443 h 6858000"/>
                  <a:gd name="connsiteX447" fmla="*/ 364774 w 4543952"/>
                  <a:gd name="connsiteY447" fmla="*/ 898197 h 6858000"/>
                  <a:gd name="connsiteX448" fmla="*/ 359250 w 4543952"/>
                  <a:gd name="connsiteY448" fmla="*/ 850188 h 6858000"/>
                  <a:gd name="connsiteX449" fmla="*/ 381730 w 4543952"/>
                  <a:gd name="connsiteY449" fmla="*/ 769604 h 6858000"/>
                  <a:gd name="connsiteX450" fmla="*/ 384016 w 4543952"/>
                  <a:gd name="connsiteY450" fmla="*/ 740267 h 6858000"/>
                  <a:gd name="connsiteX451" fmla="*/ 394875 w 4543952"/>
                  <a:gd name="connsiteY451" fmla="*/ 674922 h 6858000"/>
                  <a:gd name="connsiteX452" fmla="*/ 394113 w 4543952"/>
                  <a:gd name="connsiteY452" fmla="*/ 617771 h 6858000"/>
                  <a:gd name="connsiteX453" fmla="*/ 376776 w 4543952"/>
                  <a:gd name="connsiteY453" fmla="*/ 571859 h 6858000"/>
                  <a:gd name="connsiteX454" fmla="*/ 373348 w 4543952"/>
                  <a:gd name="connsiteY454" fmla="*/ 505181 h 6858000"/>
                  <a:gd name="connsiteX455" fmla="*/ 385920 w 4543952"/>
                  <a:gd name="connsiteY455" fmla="*/ 462125 h 6858000"/>
                  <a:gd name="connsiteX456" fmla="*/ 387634 w 4543952"/>
                  <a:gd name="connsiteY456" fmla="*/ 453363 h 6858000"/>
                  <a:gd name="connsiteX457" fmla="*/ 388399 w 4543952"/>
                  <a:gd name="connsiteY457" fmla="*/ 340773 h 6858000"/>
                  <a:gd name="connsiteX458" fmla="*/ 350487 w 4543952"/>
                  <a:gd name="connsiteY458" fmla="*/ 200181 h 6858000"/>
                  <a:gd name="connsiteX459" fmla="*/ 342485 w 4543952"/>
                  <a:gd name="connsiteY459" fmla="*/ 176938 h 6858000"/>
                  <a:gd name="connsiteX460" fmla="*/ 328579 w 4543952"/>
                  <a:gd name="connsiteY460" fmla="*/ 63586 h 6858000"/>
                  <a:gd name="connsiteX461" fmla="*/ 314480 w 4543952"/>
                  <a:gd name="connsiteY461" fmla="*/ 2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4543952"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2"/>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2"/>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4"/>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4"/>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3" y="2435912"/>
                    </a:cubicBezTo>
                    <a:lnTo>
                      <a:pt x="415303" y="2435912"/>
                    </a:lnTo>
                    <a:lnTo>
                      <a:pt x="415303" y="2435912"/>
                    </a:lnTo>
                    <a:lnTo>
                      <a:pt x="414227" y="2440915"/>
                    </a:lnTo>
                    <a:lnTo>
                      <a:pt x="409472" y="2463016"/>
                    </a:lnTo>
                    <a:lnTo>
                      <a:pt x="409472" y="2463017"/>
                    </a:lnTo>
                    <a:lnTo>
                      <a:pt x="411535" y="2490550"/>
                    </a:lnTo>
                    <a:lnTo>
                      <a:pt x="418115" y="2518261"/>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1"/>
                    </a:lnTo>
                    <a:lnTo>
                      <a:pt x="409472" y="2463017"/>
                    </a:lnTo>
                    <a:lnTo>
                      <a:pt x="414227" y="2440915"/>
                    </a:lnTo>
                    <a:lnTo>
                      <a:pt x="415303"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4" y="338897"/>
                    </a:lnTo>
                    <a:lnTo>
                      <a:pt x="778363" y="367327"/>
                    </a:lnTo>
                    <a:lnTo>
                      <a:pt x="774553" y="395639"/>
                    </a:lnTo>
                    <a:lnTo>
                      <a:pt x="784454" y="338897"/>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43952" y="1"/>
                    </a:lnTo>
                    <a:lnTo>
                      <a:pt x="4543952"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5" name="Group 14">
              <a:extLst>
                <a:ext uri="{FF2B5EF4-FFF2-40B4-BE49-F238E27FC236}">
                  <a16:creationId xmlns:a16="http://schemas.microsoft.com/office/drawing/2014/main" id="{3F442D6D-30A3-40EA-ADD8-5313A3BB973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16" name="Freeform: Shape 15">
                <a:extLst>
                  <a:ext uri="{FF2B5EF4-FFF2-40B4-BE49-F238E27FC236}">
                    <a16:creationId xmlns:a16="http://schemas.microsoft.com/office/drawing/2014/main" id="{29E679B4-D12E-448A-8D8F-7183D6A2E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417E3CDF-0144-4FB2-A798-156EC310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5075537C-CA84-1446-933C-8E9D027F9201}" type="slidenum">
              <a:rPr lang="en-US" sz="4400">
                <a:solidFill>
                  <a:schemeClr val="bg1"/>
                </a:solidFill>
                <a:latin typeface="+mn-lt"/>
              </a:rPr>
              <a:pPr>
                <a:lnSpc>
                  <a:spcPct val="90000"/>
                </a:lnSpc>
                <a:spcAft>
                  <a:spcPts val="600"/>
                </a:spcAft>
              </a:pPr>
              <a:t>24</a:t>
            </a:fld>
            <a:endParaRPr lang="en-US" sz="4400">
              <a:solidFill>
                <a:schemeClr val="bg1"/>
              </a:solidFill>
              <a:latin typeface="+mn-lt"/>
            </a:endParaRPr>
          </a:p>
        </p:txBody>
      </p:sp>
      <p:pic>
        <p:nvPicPr>
          <p:cNvPr id="6" name="Picture 5">
            <a:extLst>
              <a:ext uri="{FF2B5EF4-FFF2-40B4-BE49-F238E27FC236}">
                <a16:creationId xmlns:a16="http://schemas.microsoft.com/office/drawing/2014/main" id="{1336581C-8ED3-7C0C-5CCD-3C3DC3512679}"/>
              </a:ext>
            </a:extLst>
          </p:cNvPr>
          <p:cNvPicPr>
            <a:picLocks noChangeAspect="1"/>
          </p:cNvPicPr>
          <p:nvPr/>
        </p:nvPicPr>
        <p:blipFill>
          <a:blip r:embed="rId3"/>
          <a:stretch>
            <a:fillRect/>
          </a:stretch>
        </p:blipFill>
        <p:spPr>
          <a:xfrm>
            <a:off x="8709025" y="1463705"/>
            <a:ext cx="2663825" cy="399573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0" name="Freeform: Shape 19">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2" name="Freeform: Shape 21">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4" name="Freeform: Shape 23">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2232252" y="533951"/>
            <a:ext cx="4834021" cy="13149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bg1"/>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18436" y="2131049"/>
            <a:ext cx="8310197" cy="1689112"/>
          </a:xfrm>
          <a:prstGeom prst="rect">
            <a:avLst/>
          </a:prstGeom>
        </p:spPr>
        <p:txBody>
          <a:bodyPr vert="horz" lIns="91440" tIns="45720" rIns="91440" bIns="45720" rtlCol="0">
            <a:normAutofit/>
          </a:bodyPr>
          <a:lstStyle/>
          <a:p>
            <a:pPr>
              <a:spcBef>
                <a:spcPts val="1400"/>
              </a:spcBef>
            </a:pPr>
            <a:r>
              <a:rPr lang="en-US" dirty="0">
                <a:solidFill>
                  <a:schemeClr val="bg1"/>
                </a:solidFill>
              </a:rPr>
              <a:t>Below are the first 5 records of Launch Sites beginning with ‘CCA’ along with their Date, Time, Booster Version, Payload and its mass, orbit type, the customer and the outcome of the mission and landing</a:t>
            </a:r>
          </a:p>
          <a:p>
            <a:pPr>
              <a:spcBef>
                <a:spcPts val="1400"/>
              </a:spcBef>
            </a:pPr>
            <a:endParaRPr lang="en-US" dirty="0">
              <a:solidFill>
                <a:schemeClr val="bg1"/>
              </a:solidFill>
            </a:endParaRPr>
          </a:p>
        </p:txBody>
      </p:sp>
      <p:pic>
        <p:nvPicPr>
          <p:cNvPr id="6" name="Picture 5">
            <a:extLst>
              <a:ext uri="{FF2B5EF4-FFF2-40B4-BE49-F238E27FC236}">
                <a16:creationId xmlns:a16="http://schemas.microsoft.com/office/drawing/2014/main" id="{C7EDE27A-8C52-1AAA-B9B4-5E48AB2138CC}"/>
              </a:ext>
            </a:extLst>
          </p:cNvPr>
          <p:cNvPicPr>
            <a:picLocks noChangeAspect="1"/>
          </p:cNvPicPr>
          <p:nvPr/>
        </p:nvPicPr>
        <p:blipFill>
          <a:blip r:embed="rId2"/>
          <a:stretch>
            <a:fillRect/>
          </a:stretch>
        </p:blipFill>
        <p:spPr>
          <a:xfrm>
            <a:off x="264362" y="4257040"/>
            <a:ext cx="11663275" cy="154538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25</a:t>
            </a:fld>
            <a:endParaRPr lang="en-US" sz="1200">
              <a:solidFill>
                <a:schemeClr val="bg1"/>
              </a:solidFill>
              <a:latin typeface="+mn-lt"/>
            </a:endParaRPr>
          </a:p>
        </p:txBody>
      </p:sp>
      <p:grpSp>
        <p:nvGrpSpPr>
          <p:cNvPr id="26"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7" name="Freeform: Shape 26">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4" name="Rectangle 2063">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200" y="1641752"/>
            <a:ext cx="4391024"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bg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3146400"/>
            <a:ext cx="4391024" cy="2862288"/>
          </a:xfrm>
          <a:prstGeom prst="rect">
            <a:avLst/>
          </a:prstGeom>
        </p:spPr>
        <p:txBody>
          <a:bodyPr vert="horz" lIns="91440" tIns="45720" rIns="91440" bIns="45720" rtlCol="0">
            <a:normAutofit/>
          </a:bodyPr>
          <a:lstStyle/>
          <a:p>
            <a:pPr>
              <a:spcBef>
                <a:spcPts val="1400"/>
              </a:spcBef>
            </a:pPr>
            <a:r>
              <a:rPr lang="en-US" sz="2400" dirty="0">
                <a:solidFill>
                  <a:schemeClr val="bg1">
                    <a:alpha val="80000"/>
                  </a:schemeClr>
                </a:solidFill>
              </a:rPr>
              <a:t>Total payload mass carried by boosters from NASA = 45596kg</a:t>
            </a:r>
          </a:p>
          <a:p>
            <a:pPr>
              <a:spcBef>
                <a:spcPts val="1400"/>
              </a:spcBef>
            </a:pPr>
            <a:r>
              <a:rPr lang="en-US" sz="2400" dirty="0">
                <a:solidFill>
                  <a:schemeClr val="bg1">
                    <a:alpha val="80000"/>
                  </a:schemeClr>
                </a:solidFill>
              </a:rPr>
              <a:t>This suggests NASA has been responsible for launching significant payload mass using its rockets or collaborative launch systems</a:t>
            </a:r>
          </a:p>
          <a:p>
            <a:pPr>
              <a:spcBef>
                <a:spcPts val="1400"/>
              </a:spcBef>
            </a:pPr>
            <a:endParaRPr lang="en-US" sz="2400" dirty="0">
              <a:solidFill>
                <a:schemeClr val="bg1">
                  <a:alpha val="80000"/>
                </a:schemeClr>
              </a:solidFill>
            </a:endParaRPr>
          </a:p>
          <a:p>
            <a:pPr>
              <a:spcBef>
                <a:spcPts val="1400"/>
              </a:spcBef>
            </a:pPr>
            <a:endParaRPr lang="en-US" sz="2400" dirty="0">
              <a:solidFill>
                <a:schemeClr val="bg1">
                  <a:alpha val="80000"/>
                </a:schemeClr>
              </a:solidFill>
            </a:endParaRPr>
          </a:p>
        </p:txBody>
      </p:sp>
      <p:pic>
        <p:nvPicPr>
          <p:cNvPr id="2052" name="Picture 4" descr="NASA - National Aeronautics and Space Administration">
            <a:extLst>
              <a:ext uri="{FF2B5EF4-FFF2-40B4-BE49-F238E27FC236}">
                <a16:creationId xmlns:a16="http://schemas.microsoft.com/office/drawing/2014/main" id="{171A0DF0-152D-9373-681E-C043E0A44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782" b="7925"/>
          <a:stretch/>
        </p:blipFill>
        <p:spPr bwMode="auto">
          <a:xfrm>
            <a:off x="6096000" y="841375"/>
            <a:ext cx="5260975" cy="464502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noFill/>
          <a:effectLst>
            <a:outerShdw blurRad="381000" dist="152400" dir="5400000" algn="t"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defRPr/>
            </a:pPr>
            <a:fld id="{5075537C-CA84-1446-933C-8E9D027F9201}" type="slidenum">
              <a:rPr lang="en-US" sz="4400">
                <a:solidFill>
                  <a:srgbClr val="FFFFFF"/>
                </a:solidFill>
                <a:latin typeface="Calibri" panose="020F0502020204030204"/>
              </a:rPr>
              <a:pPr>
                <a:lnSpc>
                  <a:spcPct val="90000"/>
                </a:lnSpc>
                <a:spcAft>
                  <a:spcPts val="600"/>
                </a:spcAft>
                <a:defRPr/>
              </a:pPr>
              <a:t>26</a:t>
            </a:fld>
            <a:endParaRPr lang="en-US" sz="4400">
              <a:solidFill>
                <a:srgbClr val="FFFFFF"/>
              </a:solidFill>
              <a:latin typeface="Calibri" panose="020F0502020204030204"/>
            </a:endParaRPr>
          </a:p>
        </p:txBody>
      </p:sp>
      <p:grpSp>
        <p:nvGrpSpPr>
          <p:cNvPr id="2066" name="Group 2065">
            <a:extLst>
              <a:ext uri="{FF2B5EF4-FFF2-40B4-BE49-F238E27FC236}">
                <a16:creationId xmlns:a16="http://schemas.microsoft.com/office/drawing/2014/main" id="{23705FF7-CAB4-430F-A07B-AF2245F17F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2067" name="Freeform: Shape 2066">
              <a:extLst>
                <a:ext uri="{FF2B5EF4-FFF2-40B4-BE49-F238E27FC236}">
                  <a16:creationId xmlns:a16="http://schemas.microsoft.com/office/drawing/2014/main" id="{6BFFE2ED-DBB9-4090-905D-1939650FC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68" name="Freeform: Shape 2067">
              <a:extLst>
                <a:ext uri="{FF2B5EF4-FFF2-40B4-BE49-F238E27FC236}">
                  <a16:creationId xmlns:a16="http://schemas.microsoft.com/office/drawing/2014/main" id="{E4D1EC16-E672-4366-A091-73675BE54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5232400" y="1641752"/>
            <a:ext cx="6140449"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bg1"/>
                </a:solidFill>
                <a:latin typeface="+mj-lt"/>
                <a:ea typeface="+mj-ea"/>
                <a:cs typeface="+mj-cs"/>
              </a:rPr>
              <a:t>Average Payload Mass by F9 v1.1</a:t>
            </a:r>
          </a:p>
        </p:txBody>
      </p:sp>
      <p:pic>
        <p:nvPicPr>
          <p:cNvPr id="3074" name="Picture 2" descr="Falcon 9 v1.1 - Wikipedia">
            <a:extLst>
              <a:ext uri="{FF2B5EF4-FFF2-40B4-BE49-F238E27FC236}">
                <a16:creationId xmlns:a16="http://schemas.microsoft.com/office/drawing/2014/main" id="{91266415-8282-6EC7-75BD-9295DF7E0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56" r="1" b="1"/>
          <a:stretch/>
        </p:blipFill>
        <p:spPr bwMode="auto">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noFill/>
          <a:effectLst/>
          <a:extLst>
            <a:ext uri="{909E8E84-426E-40DD-AFC4-6F175D3DCCD1}">
              <a14:hiddenFill xmlns:a14="http://schemas.microsoft.com/office/drawing/2010/main">
                <a:solidFill>
                  <a:srgbClr val="FFFFFF"/>
                </a:solidFill>
              </a14:hiddenFill>
            </a:ext>
          </a:extLst>
        </p:spPr>
      </p:pic>
      <p:grpSp>
        <p:nvGrpSpPr>
          <p:cNvPr id="3089" name="Group 3088">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3090" name="Freeform: Shape 3089">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1" name="Freeform: Shape 3090">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defRPr/>
            </a:pPr>
            <a:fld id="{5075537C-CA84-1446-933C-8E9D027F9201}" type="slidenum">
              <a:rPr lang="en-US" sz="4400">
                <a:solidFill>
                  <a:schemeClr val="bg1"/>
                </a:solidFill>
                <a:latin typeface="Calibri" panose="020F0502020204030204"/>
              </a:rPr>
              <a:pPr>
                <a:lnSpc>
                  <a:spcPct val="90000"/>
                </a:lnSpc>
                <a:spcAft>
                  <a:spcPts val="600"/>
                </a:spcAft>
                <a:defRPr/>
              </a:pPr>
              <a:t>27</a:t>
            </a:fld>
            <a:endParaRPr lang="en-US" sz="4400">
              <a:solidFill>
                <a:schemeClr val="bg1"/>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32401" y="3146400"/>
            <a:ext cx="6140449" cy="2682000"/>
          </a:xfrm>
          <a:prstGeom prst="rect">
            <a:avLst/>
          </a:prstGeom>
        </p:spPr>
        <p:txBody>
          <a:bodyPr vert="horz" lIns="91440" tIns="45720" rIns="91440" bIns="45720" rtlCol="0">
            <a:normAutofit/>
          </a:bodyPr>
          <a:lstStyle/>
          <a:p>
            <a:pPr>
              <a:spcBef>
                <a:spcPts val="1400"/>
              </a:spcBef>
            </a:pPr>
            <a:r>
              <a:rPr lang="en-US" sz="1300" dirty="0">
                <a:solidFill>
                  <a:schemeClr val="bg1">
                    <a:alpha val="80000"/>
                  </a:schemeClr>
                </a:solidFill>
              </a:rPr>
              <a:t>Average payload mass carried by booster version F9 v1.1 = </a:t>
            </a:r>
            <a:r>
              <a:rPr lang="en-US" sz="1300" b="1" dirty="0">
                <a:solidFill>
                  <a:schemeClr val="bg1">
                    <a:alpha val="80000"/>
                  </a:schemeClr>
                </a:solidFill>
              </a:rPr>
              <a:t>2534.67kg</a:t>
            </a:r>
          </a:p>
          <a:p>
            <a:pPr>
              <a:spcBef>
                <a:spcPts val="1400"/>
              </a:spcBef>
            </a:pPr>
            <a:r>
              <a:rPr lang="en-US" sz="1300" dirty="0">
                <a:solidFill>
                  <a:schemeClr val="bg1">
                    <a:alpha val="80000"/>
                  </a:schemeClr>
                </a:solidFill>
              </a:rPr>
              <a:t>Serves as a key performance indicator, reflecting the typical payload capacity of this booster version</a:t>
            </a:r>
          </a:p>
          <a:p>
            <a:pPr>
              <a:spcBef>
                <a:spcPts val="1400"/>
              </a:spcBef>
            </a:pPr>
            <a:r>
              <a:rPr lang="en-US" sz="1300" dirty="0">
                <a:solidFill>
                  <a:schemeClr val="bg1">
                    <a:alpha val="80000"/>
                  </a:schemeClr>
                </a:solidFill>
              </a:rPr>
              <a:t> It allows for comparisons with later versions, such as Falcon 9 Full Thrust and Falcon 9 Block 5, which featured improved efficiency and higher payload capacities</a:t>
            </a:r>
          </a:p>
          <a:p>
            <a:pPr>
              <a:spcBef>
                <a:spcPts val="1400"/>
              </a:spcBef>
            </a:pPr>
            <a:r>
              <a:rPr lang="en-US" sz="1300" dirty="0">
                <a:solidFill>
                  <a:schemeClr val="bg1">
                    <a:alpha val="80000"/>
                  </a:schemeClr>
                </a:solidFill>
              </a:rPr>
              <a:t> This information is crucial for mission planning, helping organizations determine whether their payloads align with the booster’s capabilities</a:t>
            </a:r>
          </a:p>
          <a:p>
            <a:pPr>
              <a:spcBef>
                <a:spcPts val="1400"/>
              </a:spcBef>
            </a:pPr>
            <a:r>
              <a:rPr lang="en-US" sz="1300" dirty="0">
                <a:solidFill>
                  <a:schemeClr val="bg1">
                    <a:alpha val="80000"/>
                  </a:schemeClr>
                </a:solidFill>
              </a:rPr>
              <a:t> Additionally, it provides valuable insights into the evolution of SpaceX’s launch vehicles, showcasing advancements in payload capacity and overall rocket performance</a:t>
            </a:r>
          </a:p>
          <a:p>
            <a:pPr>
              <a:spcBef>
                <a:spcPts val="1400"/>
              </a:spcBef>
            </a:pPr>
            <a:endParaRPr lang="en-US" sz="1300" dirty="0">
              <a:solidFill>
                <a:schemeClr val="bg1">
                  <a:alpha val="80000"/>
                </a:schemeClr>
              </a:solidFill>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234865" y="568517"/>
            <a:ext cx="5248221" cy="10672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dirty="0">
                <a:solidFill>
                  <a:schemeClr val="bg1"/>
                </a:solidFill>
                <a:latin typeface="+mj-lt"/>
                <a:ea typeface="+mj-ea"/>
                <a:cs typeface="+mj-cs"/>
              </a:rPr>
              <a:t>First Successful Ground Landing Date</a:t>
            </a:r>
          </a:p>
        </p:txBody>
      </p:sp>
      <p:pic>
        <p:nvPicPr>
          <p:cNvPr id="4098" name="Picture 2" descr="Launch Pad 39B - NASA">
            <a:extLst>
              <a:ext uri="{FF2B5EF4-FFF2-40B4-BE49-F238E27FC236}">
                <a16:creationId xmlns:a16="http://schemas.microsoft.com/office/drawing/2014/main" id="{04616CDA-84EF-739A-E1FE-40FAE1698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467" r="15987" b="-1"/>
          <a:stretch/>
        </p:blipFill>
        <p:spPr bwMode="auto">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grpSp>
        <p:nvGrpSpPr>
          <p:cNvPr id="4105" name="Group 4104">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4106" name="Freeform: Shape 4105">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107" name="Freeform: Shape 4106">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34868" y="1820369"/>
            <a:ext cx="5217173" cy="4351338"/>
          </a:xfrm>
          <a:prstGeom prst="rect">
            <a:avLst/>
          </a:prstGeom>
        </p:spPr>
        <p:txBody>
          <a:bodyPr vert="horz" lIns="91440" tIns="45720" rIns="91440" bIns="45720" rtlCol="0">
            <a:normAutofit/>
          </a:bodyPr>
          <a:lstStyle/>
          <a:p>
            <a:pPr>
              <a:spcBef>
                <a:spcPts val="1400"/>
              </a:spcBef>
            </a:pPr>
            <a:r>
              <a:rPr lang="en-US" sz="1800" dirty="0">
                <a:solidFill>
                  <a:schemeClr val="bg1"/>
                </a:solidFill>
              </a:rPr>
              <a:t>Date of the first successful landing outcome on ground pad: </a:t>
            </a:r>
            <a:r>
              <a:rPr lang="en-US" sz="1800" b="1" dirty="0">
                <a:solidFill>
                  <a:schemeClr val="bg1"/>
                </a:solidFill>
              </a:rPr>
              <a:t>22-12-2015</a:t>
            </a:r>
          </a:p>
          <a:p>
            <a:pPr>
              <a:spcBef>
                <a:spcPts val="1400"/>
              </a:spcBef>
            </a:pPr>
            <a:r>
              <a:rPr lang="en-US" sz="1800" dirty="0">
                <a:solidFill>
                  <a:schemeClr val="bg1"/>
                </a:solidFill>
              </a:rPr>
              <a:t>A significant milestone in reusable rocket technology</a:t>
            </a:r>
          </a:p>
          <a:p>
            <a:pPr>
              <a:spcBef>
                <a:spcPts val="1400"/>
              </a:spcBef>
            </a:pPr>
            <a:r>
              <a:rPr lang="en-US" sz="1800" dirty="0">
                <a:solidFill>
                  <a:schemeClr val="bg1"/>
                </a:solidFill>
              </a:rPr>
              <a:t> This achievement demonstrated SpaceX's ability to land and recover boosters on solid ground, improving cost efficiency and sustainability in spaceflight</a:t>
            </a:r>
          </a:p>
          <a:p>
            <a:pPr>
              <a:spcBef>
                <a:spcPts val="1400"/>
              </a:spcBef>
            </a:pPr>
            <a:r>
              <a:rPr lang="en-US" sz="1800" dirty="0">
                <a:solidFill>
                  <a:schemeClr val="bg1"/>
                </a:solidFill>
              </a:rPr>
              <a:t> It also set the stage for further advancements in booster reusability, reducing the need for expendable rockets</a:t>
            </a:r>
          </a:p>
          <a:p>
            <a:pPr>
              <a:spcBef>
                <a:spcPts val="1400"/>
              </a:spcBef>
            </a:pPr>
            <a:r>
              <a:rPr lang="en-US" sz="1800" dirty="0">
                <a:solidFill>
                  <a:schemeClr val="bg1"/>
                </a:solidFill>
              </a:rPr>
              <a:t> This success paved the way for more frequent and reliable land-based recoveries, contributing to the overall evolution of space launch systems</a:t>
            </a:r>
          </a:p>
          <a:p>
            <a:pPr>
              <a:spcBef>
                <a:spcPts val="1400"/>
              </a:spcBef>
            </a:pPr>
            <a:endParaRPr lang="en-US" sz="1800" dirty="0">
              <a:solidFill>
                <a:schemeClr val="bg1"/>
              </a:solidFill>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bg1"/>
                </a:solidFill>
                <a:latin typeface="Calibri" panose="020F0502020204030204"/>
              </a:rPr>
              <a:pPr>
                <a:spcAft>
                  <a:spcPts val="600"/>
                </a:spcAft>
                <a:defRPr/>
              </a:pPr>
              <a:t>28</a:t>
            </a:fld>
            <a:endParaRPr lang="en-US" sz="1200">
              <a:solidFill>
                <a:schemeClr val="bg1"/>
              </a:solidFill>
              <a:latin typeface="Calibri" panose="020F0502020204030204"/>
            </a:endParaRPr>
          </a:p>
        </p:txBody>
      </p:sp>
      <p:grpSp>
        <p:nvGrpSpPr>
          <p:cNvPr id="4109"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4110" name="Freeform: Shape 4109">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11" name="Freeform: Shape 4110">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12" name="Freeform: Shape 4111">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13" name="Freeform: Shape 4112">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14" name="Freeform: Shape 4113">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761840" y="1138265"/>
            <a:ext cx="4544762" cy="14011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b="1" kern="1200" dirty="0">
                <a:solidFill>
                  <a:schemeClr val="tx1"/>
                </a:solidFill>
                <a:latin typeface="+mj-lt"/>
                <a:ea typeface="+mj-ea"/>
                <a:cs typeface="+mj-cs"/>
              </a:rPr>
              <a:t>Successful Drone Ship Landing with Payload between 4000 and 6000</a:t>
            </a:r>
          </a:p>
        </p:txBody>
      </p:sp>
      <p:cxnSp>
        <p:nvCxnSpPr>
          <p:cNvPr id="20" name="Straight Connector 1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1840" y="2551176"/>
            <a:ext cx="4544762" cy="3602935"/>
          </a:xfrm>
          <a:prstGeom prst="rect">
            <a:avLst/>
          </a:prstGeom>
        </p:spPr>
        <p:txBody>
          <a:bodyPr vert="horz" lIns="91440" tIns="45720" rIns="91440" bIns="45720" rtlCol="0">
            <a:normAutofit lnSpcReduction="10000"/>
          </a:bodyPr>
          <a:lstStyle/>
          <a:p>
            <a:pPr>
              <a:spcBef>
                <a:spcPts val="1400"/>
              </a:spcBef>
            </a:pPr>
            <a:r>
              <a:rPr lang="en-US" sz="1400" dirty="0">
                <a:latin typeface="Abadi" panose="020B0604020104020204" pitchFamily="34" charset="0"/>
              </a:rPr>
              <a:t>The payload mass range of 4,000–6,000 kg represents a significant category of mid-range payloads, including medium-sized satellites, cargo missions, and scientific payloads</a:t>
            </a:r>
          </a:p>
          <a:p>
            <a:pPr>
              <a:spcBef>
                <a:spcPts val="1400"/>
              </a:spcBef>
            </a:pPr>
            <a:r>
              <a:rPr lang="en-US" sz="1400" dirty="0">
                <a:latin typeface="Abadi" panose="020B0604020104020204" pitchFamily="34" charset="0"/>
              </a:rPr>
              <a:t> Drone ship landings are typically used for missions where fuel constraints prevent a return to a ground pad, such as high-energy orbital insertions to geostationary or interplanetary destinations</a:t>
            </a:r>
          </a:p>
          <a:p>
            <a:pPr>
              <a:spcBef>
                <a:spcPts val="1400"/>
              </a:spcBef>
            </a:pPr>
            <a:r>
              <a:rPr lang="en-US" sz="1400" dirty="0">
                <a:latin typeface="Abadi" panose="020B0604020104020204" pitchFamily="34" charset="0"/>
              </a:rPr>
              <a:t> These successful landings play a crucial role in boosting reusability, as recovered boosters can be refurbished and reused, leading to significant cost reductions in spaceflight</a:t>
            </a:r>
          </a:p>
          <a:p>
            <a:pPr>
              <a:spcBef>
                <a:spcPts val="1400"/>
              </a:spcBef>
            </a:pPr>
            <a:r>
              <a:rPr lang="en-US" sz="1400" dirty="0">
                <a:latin typeface="Abadi" panose="020B0604020104020204" pitchFamily="34" charset="0"/>
              </a:rPr>
              <a:t>Among the booster versions, the Falcon 9 Block 5 is expected to feature prominently, as it has conducted numerous drone ship landings while offering enhanced reusability and performance improvements over earlier versions</a:t>
            </a:r>
          </a:p>
          <a:p>
            <a:pPr>
              <a:spcBef>
                <a:spcPts val="1400"/>
              </a:spcBef>
            </a:pPr>
            <a:endParaRPr lang="en-US" sz="1300" dirty="0"/>
          </a:p>
          <a:p>
            <a:pPr>
              <a:spcBef>
                <a:spcPts val="1400"/>
              </a:spcBef>
            </a:pPr>
            <a:endParaRPr lang="en-US" sz="13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aphicFrame>
        <p:nvGraphicFramePr>
          <p:cNvPr id="3" name="Table 2">
            <a:extLst>
              <a:ext uri="{FF2B5EF4-FFF2-40B4-BE49-F238E27FC236}">
                <a16:creationId xmlns:a16="http://schemas.microsoft.com/office/drawing/2014/main" id="{0739966B-D004-6456-6C7C-7C8AAF2E8052}"/>
              </a:ext>
            </a:extLst>
          </p:cNvPr>
          <p:cNvGraphicFramePr>
            <a:graphicFrameLocks noGrp="1"/>
          </p:cNvGraphicFramePr>
          <p:nvPr>
            <p:extLst>
              <p:ext uri="{D42A27DB-BD31-4B8C-83A1-F6EECF244321}">
                <p14:modId xmlns:p14="http://schemas.microsoft.com/office/powerpoint/2010/main" val="1836981736"/>
              </p:ext>
            </p:extLst>
          </p:nvPr>
        </p:nvGraphicFramePr>
        <p:xfrm>
          <a:off x="6812760" y="1661960"/>
          <a:ext cx="3874135" cy="3535680"/>
        </p:xfrm>
        <a:graphic>
          <a:graphicData uri="http://schemas.openxmlformats.org/drawingml/2006/table">
            <a:tbl>
              <a:tblPr/>
              <a:tblGrid>
                <a:gridCol w="3874135">
                  <a:extLst>
                    <a:ext uri="{9D8B030D-6E8A-4147-A177-3AD203B41FA5}">
                      <a16:colId xmlns:a16="http://schemas.microsoft.com/office/drawing/2014/main" val="843997991"/>
                    </a:ext>
                  </a:extLst>
                </a:gridCol>
              </a:tblGrid>
              <a:tr h="707136">
                <a:tc>
                  <a:txBody>
                    <a:bodyPr/>
                    <a:lstStyle/>
                    <a:p>
                      <a:pPr algn="r" fontAlgn="ctr"/>
                      <a:r>
                        <a:rPr lang="en-GB" sz="3300" b="1">
                          <a:effectLst/>
                        </a:rPr>
                        <a:t>Booster_Version</a:t>
                      </a:r>
                    </a:p>
                  </a:txBody>
                  <a:tcPr marL="167640" marR="167640" marT="83820" marB="83820" anchor="ctr">
                    <a:lnL>
                      <a:noFill/>
                    </a:lnL>
                    <a:lnR>
                      <a:noFill/>
                    </a:lnR>
                    <a:lnT>
                      <a:noFill/>
                    </a:lnT>
                    <a:lnB>
                      <a:noFill/>
                    </a:lnB>
                    <a:noFill/>
                  </a:tcPr>
                </a:tc>
                <a:extLst>
                  <a:ext uri="{0D108BD9-81ED-4DB2-BD59-A6C34878D82A}">
                    <a16:rowId xmlns:a16="http://schemas.microsoft.com/office/drawing/2014/main" val="3312863490"/>
                  </a:ext>
                </a:extLst>
              </a:tr>
              <a:tr h="707136">
                <a:tc>
                  <a:txBody>
                    <a:bodyPr/>
                    <a:lstStyle/>
                    <a:p>
                      <a:pPr algn="r" fontAlgn="ctr"/>
                      <a:r>
                        <a:rPr lang="en-GB" sz="3300">
                          <a:effectLst/>
                        </a:rPr>
                        <a:t>F9 FT B1022</a:t>
                      </a:r>
                    </a:p>
                  </a:txBody>
                  <a:tcPr marL="167640" marR="167640" marT="83820" marB="83820" anchor="ctr">
                    <a:lnL>
                      <a:noFill/>
                    </a:lnL>
                    <a:lnR>
                      <a:noFill/>
                    </a:lnR>
                    <a:lnT>
                      <a:noFill/>
                    </a:lnT>
                    <a:lnB>
                      <a:noFill/>
                    </a:lnB>
                    <a:noFill/>
                  </a:tcPr>
                </a:tc>
                <a:extLst>
                  <a:ext uri="{0D108BD9-81ED-4DB2-BD59-A6C34878D82A}">
                    <a16:rowId xmlns:a16="http://schemas.microsoft.com/office/drawing/2014/main" val="830452690"/>
                  </a:ext>
                </a:extLst>
              </a:tr>
              <a:tr h="707136">
                <a:tc>
                  <a:txBody>
                    <a:bodyPr/>
                    <a:lstStyle/>
                    <a:p>
                      <a:pPr algn="r" fontAlgn="ctr"/>
                      <a:r>
                        <a:rPr lang="en-GB" sz="3300">
                          <a:effectLst/>
                        </a:rPr>
                        <a:t>F9 FT B1026</a:t>
                      </a:r>
                    </a:p>
                  </a:txBody>
                  <a:tcPr marL="167640" marR="167640" marT="83820" marB="83820" anchor="ctr">
                    <a:lnL>
                      <a:noFill/>
                    </a:lnL>
                    <a:lnR>
                      <a:noFill/>
                    </a:lnR>
                    <a:lnT>
                      <a:noFill/>
                    </a:lnT>
                    <a:lnB>
                      <a:noFill/>
                    </a:lnB>
                    <a:noFill/>
                  </a:tcPr>
                </a:tc>
                <a:extLst>
                  <a:ext uri="{0D108BD9-81ED-4DB2-BD59-A6C34878D82A}">
                    <a16:rowId xmlns:a16="http://schemas.microsoft.com/office/drawing/2014/main" val="1133893257"/>
                  </a:ext>
                </a:extLst>
              </a:tr>
              <a:tr h="707136">
                <a:tc>
                  <a:txBody>
                    <a:bodyPr/>
                    <a:lstStyle/>
                    <a:p>
                      <a:pPr algn="r" fontAlgn="ctr"/>
                      <a:r>
                        <a:rPr lang="en-GB" sz="3300" dirty="0">
                          <a:effectLst/>
                        </a:rPr>
                        <a:t>F9 FT B1021.2</a:t>
                      </a:r>
                    </a:p>
                  </a:txBody>
                  <a:tcPr marL="167640" marR="167640" marT="83820" marB="83820" anchor="ctr">
                    <a:lnL>
                      <a:noFill/>
                    </a:lnL>
                    <a:lnR>
                      <a:noFill/>
                    </a:lnR>
                    <a:lnT>
                      <a:noFill/>
                    </a:lnT>
                    <a:lnB>
                      <a:noFill/>
                    </a:lnB>
                    <a:noFill/>
                  </a:tcPr>
                </a:tc>
                <a:extLst>
                  <a:ext uri="{0D108BD9-81ED-4DB2-BD59-A6C34878D82A}">
                    <a16:rowId xmlns:a16="http://schemas.microsoft.com/office/drawing/2014/main" val="3374952544"/>
                  </a:ext>
                </a:extLst>
              </a:tr>
              <a:tr h="707136">
                <a:tc>
                  <a:txBody>
                    <a:bodyPr/>
                    <a:lstStyle/>
                    <a:p>
                      <a:pPr algn="r" fontAlgn="ctr"/>
                      <a:r>
                        <a:rPr lang="en-GB" sz="3300" dirty="0">
                          <a:effectLst/>
                        </a:rPr>
                        <a:t>F9 FT B1031.2</a:t>
                      </a:r>
                    </a:p>
                  </a:txBody>
                  <a:tcPr marL="167640" marR="167640" marT="83820" marB="83820" anchor="ctr">
                    <a:lnL>
                      <a:noFill/>
                    </a:lnL>
                    <a:lnR>
                      <a:noFill/>
                    </a:lnR>
                    <a:lnT>
                      <a:noFill/>
                    </a:lnT>
                    <a:lnB>
                      <a:noFill/>
                    </a:lnB>
                    <a:noFill/>
                  </a:tcPr>
                </a:tc>
                <a:extLst>
                  <a:ext uri="{0D108BD9-81ED-4DB2-BD59-A6C34878D82A}">
                    <a16:rowId xmlns:a16="http://schemas.microsoft.com/office/drawing/2014/main" val="570038293"/>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1195697"/>
            <a:ext cx="3200400" cy="42381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bg1"/>
                </a:solidFill>
                <a:latin typeface="+mj-lt"/>
                <a:ea typeface="+mj-ea"/>
                <a:cs typeface="+mj-cs"/>
              </a:rPr>
              <a:t>Executive Summary</a:t>
            </a:r>
          </a:p>
        </p:txBody>
      </p:sp>
      <p:grpSp>
        <p:nvGrpSpPr>
          <p:cNvPr id="36"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51" name="Freeform: Shape 50">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53" name="Oval 52">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53">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5"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56" name="Freeform: Shape 55">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solidFill>
                <a:latin typeface="+mn-lt"/>
              </a:rPr>
              <a:pPr>
                <a:spcAft>
                  <a:spcPts val="600"/>
                </a:spcAft>
              </a:pPr>
              <a:t>3</a:t>
            </a:fld>
            <a:endParaRPr lang="en-US" sz="1200">
              <a:solidFill>
                <a:schemeClr val="tx1"/>
              </a:solidFill>
              <a:latin typeface="+mn-lt"/>
            </a:endParaRPr>
          </a:p>
        </p:txBody>
      </p:sp>
      <p:graphicFrame>
        <p:nvGraphicFramePr>
          <p:cNvPr id="69" name="TextBox 1">
            <a:extLst>
              <a:ext uri="{FF2B5EF4-FFF2-40B4-BE49-F238E27FC236}">
                <a16:creationId xmlns:a16="http://schemas.microsoft.com/office/drawing/2014/main" id="{98FA7B9F-E89C-5714-86A8-1B1148A37A25}"/>
              </a:ext>
            </a:extLst>
          </p:cNvPr>
          <p:cNvGraphicFramePr/>
          <p:nvPr>
            <p:extLst>
              <p:ext uri="{D42A27DB-BD31-4B8C-83A1-F6EECF244321}">
                <p14:modId xmlns:p14="http://schemas.microsoft.com/office/powerpoint/2010/main" val="2390309380"/>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9B32320-42D4-49FA-8047-C080B444B3AE}"/>
              </a:ext>
            </a:extLst>
          </p:cNvPr>
          <p:cNvSpPr txBox="1">
            <a:spLocks/>
          </p:cNvSpPr>
          <p:nvPr/>
        </p:nvSpPr>
        <p:spPr>
          <a:xfrm>
            <a:off x="761840" y="967197"/>
            <a:ext cx="4544762" cy="14011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b="1" kern="1200" dirty="0">
                <a:solidFill>
                  <a:schemeClr val="tx1"/>
                </a:solidFill>
                <a:latin typeface="+mj-lt"/>
                <a:ea typeface="+mj-ea"/>
                <a:cs typeface="+mj-cs"/>
              </a:rPr>
              <a:t>Total Number of Successful and Failure Mission Outcomes</a:t>
            </a:r>
          </a:p>
        </p:txBody>
      </p:sp>
      <p:cxnSp>
        <p:nvCxnSpPr>
          <p:cNvPr id="10"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aphicFrame>
        <p:nvGraphicFramePr>
          <p:cNvPr id="2" name="Table 1">
            <a:extLst>
              <a:ext uri="{FF2B5EF4-FFF2-40B4-BE49-F238E27FC236}">
                <a16:creationId xmlns:a16="http://schemas.microsoft.com/office/drawing/2014/main" id="{A145AE72-7A7A-901C-E1AD-BCC77F133B66}"/>
              </a:ext>
            </a:extLst>
          </p:cNvPr>
          <p:cNvGraphicFramePr>
            <a:graphicFrameLocks noGrp="1"/>
          </p:cNvGraphicFramePr>
          <p:nvPr>
            <p:extLst>
              <p:ext uri="{D42A27DB-BD31-4B8C-83A1-F6EECF244321}">
                <p14:modId xmlns:p14="http://schemas.microsoft.com/office/powerpoint/2010/main" val="2066105810"/>
              </p:ext>
            </p:extLst>
          </p:nvPr>
        </p:nvGraphicFramePr>
        <p:xfrm>
          <a:off x="6194508" y="1329651"/>
          <a:ext cx="5334160" cy="4586388"/>
        </p:xfrm>
        <a:graphic>
          <a:graphicData uri="http://schemas.openxmlformats.org/drawingml/2006/table">
            <a:tbl>
              <a:tblPr/>
              <a:tblGrid>
                <a:gridCol w="4036757">
                  <a:extLst>
                    <a:ext uri="{9D8B030D-6E8A-4147-A177-3AD203B41FA5}">
                      <a16:colId xmlns:a16="http://schemas.microsoft.com/office/drawing/2014/main" val="3269619972"/>
                    </a:ext>
                  </a:extLst>
                </a:gridCol>
                <a:gridCol w="1297403">
                  <a:extLst>
                    <a:ext uri="{9D8B030D-6E8A-4147-A177-3AD203B41FA5}">
                      <a16:colId xmlns:a16="http://schemas.microsoft.com/office/drawing/2014/main" val="1125818990"/>
                    </a:ext>
                  </a:extLst>
                </a:gridCol>
              </a:tblGrid>
              <a:tr h="382199">
                <a:tc>
                  <a:txBody>
                    <a:bodyPr/>
                    <a:lstStyle/>
                    <a:p>
                      <a:pPr algn="r" fontAlgn="ctr"/>
                      <a:r>
                        <a:rPr lang="en-GB" sz="1700" b="1" i="0" u="none" strike="noStrike" dirty="0">
                          <a:effectLst/>
                          <a:latin typeface="Arial" panose="020B0604020202020204" pitchFamily="34" charset="0"/>
                        </a:rPr>
                        <a:t>Landing Outcome</a:t>
                      </a:r>
                      <a:endParaRPr lang="en-GB" sz="1700" b="0" i="0" u="none" strike="noStrike" dirty="0">
                        <a:effectLst/>
                        <a:latin typeface="Arial" panose="020B0604020202020204" pitchFamily="34" charset="0"/>
                      </a:endParaRPr>
                    </a:p>
                  </a:txBody>
                  <a:tcPr marL="86863" marR="86863" marT="43432" marB="43432" anchor="ctr">
                    <a:lnL>
                      <a:noFill/>
                    </a:lnL>
                    <a:lnR>
                      <a:noFill/>
                    </a:lnR>
                    <a:lnT>
                      <a:noFill/>
                    </a:lnT>
                    <a:lnB>
                      <a:noFill/>
                    </a:lnB>
                    <a:noFill/>
                  </a:tcPr>
                </a:tc>
                <a:tc>
                  <a:txBody>
                    <a:bodyPr/>
                    <a:lstStyle/>
                    <a:p>
                      <a:pPr algn="r" fontAlgn="ctr"/>
                      <a:r>
                        <a:rPr lang="en-GB" sz="1700" b="1" i="0" u="none" strike="noStrike" dirty="0">
                          <a:effectLst/>
                          <a:latin typeface="Arial" panose="020B0604020202020204" pitchFamily="34" charset="0"/>
                        </a:rPr>
                        <a:t>Total</a:t>
                      </a:r>
                      <a:endParaRPr lang="en-GB" sz="1700" b="0" i="0" u="none" strike="noStrike" dirty="0">
                        <a:effectLst/>
                        <a:latin typeface="Arial" panose="020B0604020202020204" pitchFamily="34" charset="0"/>
                      </a:endParaRPr>
                    </a:p>
                  </a:txBody>
                  <a:tcPr marL="86863" marR="86863" marT="43432" marB="43432" anchor="ctr">
                    <a:lnL>
                      <a:noFill/>
                    </a:lnL>
                    <a:lnR>
                      <a:noFill/>
                    </a:lnR>
                    <a:lnT>
                      <a:noFill/>
                    </a:lnT>
                    <a:lnB>
                      <a:noFill/>
                    </a:lnB>
                    <a:noFill/>
                  </a:tcPr>
                </a:tc>
                <a:extLst>
                  <a:ext uri="{0D108BD9-81ED-4DB2-BD59-A6C34878D82A}">
                    <a16:rowId xmlns:a16="http://schemas.microsoft.com/office/drawing/2014/main" val="3983771486"/>
                  </a:ext>
                </a:extLst>
              </a:tr>
              <a:tr h="382199">
                <a:tc>
                  <a:txBody>
                    <a:bodyPr/>
                    <a:lstStyle/>
                    <a:p>
                      <a:pPr algn="r" fontAlgn="ctr"/>
                      <a:r>
                        <a:rPr lang="en-GB" sz="1700" b="0" i="0" u="none" strike="noStrike" dirty="0">
                          <a:effectLst/>
                          <a:latin typeface="Arial" panose="020B0604020202020204" pitchFamily="34" charset="0"/>
                        </a:rPr>
                        <a:t>Controlled (ocean)</a:t>
                      </a:r>
                    </a:p>
                  </a:txBody>
                  <a:tcPr marL="86863" marR="86863" marT="43432" marB="43432" anchor="ctr">
                    <a:lnL>
                      <a:noFill/>
                    </a:lnL>
                    <a:lnR>
                      <a:noFill/>
                    </a:lnR>
                    <a:lnT>
                      <a:noFill/>
                    </a:lnT>
                    <a:lnB>
                      <a:noFill/>
                    </a:lnB>
                    <a:noFill/>
                  </a:tcPr>
                </a:tc>
                <a:tc>
                  <a:txBody>
                    <a:bodyPr/>
                    <a:lstStyle/>
                    <a:p>
                      <a:pPr algn="r" fontAlgn="ctr"/>
                      <a:r>
                        <a:rPr lang="en-GB" sz="1700" b="0" i="0" u="none" strike="noStrike">
                          <a:effectLst/>
                          <a:latin typeface="Arial" panose="020B0604020202020204" pitchFamily="34" charset="0"/>
                        </a:rPr>
                        <a:t>5</a:t>
                      </a:r>
                    </a:p>
                  </a:txBody>
                  <a:tcPr marL="86863" marR="86863" marT="43432" marB="43432" anchor="ctr">
                    <a:lnL>
                      <a:noFill/>
                    </a:lnL>
                    <a:lnR>
                      <a:noFill/>
                    </a:lnR>
                    <a:lnT>
                      <a:noFill/>
                    </a:lnT>
                    <a:lnB>
                      <a:noFill/>
                    </a:lnB>
                    <a:noFill/>
                  </a:tcPr>
                </a:tc>
                <a:extLst>
                  <a:ext uri="{0D108BD9-81ED-4DB2-BD59-A6C34878D82A}">
                    <a16:rowId xmlns:a16="http://schemas.microsoft.com/office/drawing/2014/main" val="1121492312"/>
                  </a:ext>
                </a:extLst>
              </a:tr>
              <a:tr h="382199">
                <a:tc>
                  <a:txBody>
                    <a:bodyPr/>
                    <a:lstStyle/>
                    <a:p>
                      <a:pPr algn="r" fontAlgn="ctr"/>
                      <a:r>
                        <a:rPr lang="en-GB" sz="1700" b="0" i="0" u="none" strike="noStrike" dirty="0">
                          <a:effectLst/>
                          <a:latin typeface="Arial" panose="020B0604020202020204" pitchFamily="34" charset="0"/>
                        </a:rPr>
                        <a:t>Failure</a:t>
                      </a:r>
                    </a:p>
                  </a:txBody>
                  <a:tcPr marL="86863" marR="86863" marT="43432" marB="43432" anchor="ctr">
                    <a:lnL>
                      <a:noFill/>
                    </a:lnL>
                    <a:lnR>
                      <a:noFill/>
                    </a:lnR>
                    <a:lnT>
                      <a:noFill/>
                    </a:lnT>
                    <a:lnB>
                      <a:noFill/>
                    </a:lnB>
                    <a:noFill/>
                  </a:tcPr>
                </a:tc>
                <a:tc>
                  <a:txBody>
                    <a:bodyPr/>
                    <a:lstStyle/>
                    <a:p>
                      <a:pPr algn="r" fontAlgn="ctr"/>
                      <a:r>
                        <a:rPr lang="en-GB" sz="1700" b="0" i="0" u="none" strike="noStrike">
                          <a:effectLst/>
                          <a:latin typeface="Arial" panose="020B0604020202020204" pitchFamily="34" charset="0"/>
                        </a:rPr>
                        <a:t>3</a:t>
                      </a:r>
                    </a:p>
                  </a:txBody>
                  <a:tcPr marL="86863" marR="86863" marT="43432" marB="43432" anchor="ctr">
                    <a:lnL>
                      <a:noFill/>
                    </a:lnL>
                    <a:lnR>
                      <a:noFill/>
                    </a:lnR>
                    <a:lnT>
                      <a:noFill/>
                    </a:lnT>
                    <a:lnB>
                      <a:noFill/>
                    </a:lnB>
                    <a:noFill/>
                  </a:tcPr>
                </a:tc>
                <a:extLst>
                  <a:ext uri="{0D108BD9-81ED-4DB2-BD59-A6C34878D82A}">
                    <a16:rowId xmlns:a16="http://schemas.microsoft.com/office/drawing/2014/main" val="714610773"/>
                  </a:ext>
                </a:extLst>
              </a:tr>
              <a:tr h="382199">
                <a:tc>
                  <a:txBody>
                    <a:bodyPr/>
                    <a:lstStyle/>
                    <a:p>
                      <a:pPr algn="r" fontAlgn="ctr"/>
                      <a:r>
                        <a:rPr lang="en-GB" sz="1700" b="0" i="0" u="none" strike="noStrike" dirty="0">
                          <a:effectLst/>
                          <a:latin typeface="Arial" panose="020B0604020202020204" pitchFamily="34" charset="0"/>
                        </a:rPr>
                        <a:t>Failure (drone ship)</a:t>
                      </a:r>
                    </a:p>
                  </a:txBody>
                  <a:tcPr marL="86863" marR="86863" marT="43432" marB="43432" anchor="ctr">
                    <a:lnL>
                      <a:noFill/>
                    </a:lnL>
                    <a:lnR>
                      <a:noFill/>
                    </a:lnR>
                    <a:lnT>
                      <a:noFill/>
                    </a:lnT>
                    <a:lnB>
                      <a:noFill/>
                    </a:lnB>
                    <a:noFill/>
                  </a:tcPr>
                </a:tc>
                <a:tc>
                  <a:txBody>
                    <a:bodyPr/>
                    <a:lstStyle/>
                    <a:p>
                      <a:pPr algn="r" fontAlgn="ctr"/>
                      <a:r>
                        <a:rPr lang="en-GB" sz="1700" b="0" i="0" u="none" strike="noStrike">
                          <a:effectLst/>
                          <a:latin typeface="Arial" panose="020B0604020202020204" pitchFamily="34" charset="0"/>
                        </a:rPr>
                        <a:t>5</a:t>
                      </a:r>
                    </a:p>
                  </a:txBody>
                  <a:tcPr marL="86863" marR="86863" marT="43432" marB="43432" anchor="ctr">
                    <a:lnL>
                      <a:noFill/>
                    </a:lnL>
                    <a:lnR>
                      <a:noFill/>
                    </a:lnR>
                    <a:lnT>
                      <a:noFill/>
                    </a:lnT>
                    <a:lnB>
                      <a:noFill/>
                    </a:lnB>
                    <a:noFill/>
                  </a:tcPr>
                </a:tc>
                <a:extLst>
                  <a:ext uri="{0D108BD9-81ED-4DB2-BD59-A6C34878D82A}">
                    <a16:rowId xmlns:a16="http://schemas.microsoft.com/office/drawing/2014/main" val="198362260"/>
                  </a:ext>
                </a:extLst>
              </a:tr>
              <a:tr h="382199">
                <a:tc>
                  <a:txBody>
                    <a:bodyPr/>
                    <a:lstStyle/>
                    <a:p>
                      <a:pPr algn="r" fontAlgn="ctr"/>
                      <a:r>
                        <a:rPr lang="en-GB" sz="1700" b="0" i="0" u="none" strike="noStrike" dirty="0">
                          <a:effectLst/>
                          <a:latin typeface="Arial" panose="020B0604020202020204" pitchFamily="34" charset="0"/>
                        </a:rPr>
                        <a:t>Failure (parachute)</a:t>
                      </a:r>
                    </a:p>
                  </a:txBody>
                  <a:tcPr marL="86863" marR="86863" marT="43432" marB="43432" anchor="ctr">
                    <a:lnL>
                      <a:noFill/>
                    </a:lnL>
                    <a:lnR>
                      <a:noFill/>
                    </a:lnR>
                    <a:lnT>
                      <a:noFill/>
                    </a:lnT>
                    <a:lnB>
                      <a:noFill/>
                    </a:lnB>
                    <a:noFill/>
                  </a:tcPr>
                </a:tc>
                <a:tc>
                  <a:txBody>
                    <a:bodyPr/>
                    <a:lstStyle/>
                    <a:p>
                      <a:pPr algn="r" fontAlgn="ctr"/>
                      <a:r>
                        <a:rPr lang="en-GB" sz="1700" b="0" i="0" u="none" strike="noStrike">
                          <a:effectLst/>
                          <a:latin typeface="Arial" panose="020B0604020202020204" pitchFamily="34" charset="0"/>
                        </a:rPr>
                        <a:t>2</a:t>
                      </a:r>
                    </a:p>
                  </a:txBody>
                  <a:tcPr marL="86863" marR="86863" marT="43432" marB="43432" anchor="ctr">
                    <a:lnL>
                      <a:noFill/>
                    </a:lnL>
                    <a:lnR>
                      <a:noFill/>
                    </a:lnR>
                    <a:lnT>
                      <a:noFill/>
                    </a:lnT>
                    <a:lnB>
                      <a:noFill/>
                    </a:lnB>
                    <a:noFill/>
                  </a:tcPr>
                </a:tc>
                <a:extLst>
                  <a:ext uri="{0D108BD9-81ED-4DB2-BD59-A6C34878D82A}">
                    <a16:rowId xmlns:a16="http://schemas.microsoft.com/office/drawing/2014/main" val="3071631376"/>
                  </a:ext>
                </a:extLst>
              </a:tr>
              <a:tr h="382199">
                <a:tc>
                  <a:txBody>
                    <a:bodyPr/>
                    <a:lstStyle/>
                    <a:p>
                      <a:pPr algn="r" fontAlgn="ctr"/>
                      <a:r>
                        <a:rPr lang="en-GB" sz="1700" b="0" i="0" u="none" strike="noStrike">
                          <a:effectLst/>
                          <a:latin typeface="Arial" panose="020B0604020202020204" pitchFamily="34" charset="0"/>
                        </a:rPr>
                        <a:t>No attempt</a:t>
                      </a:r>
                    </a:p>
                  </a:txBody>
                  <a:tcPr marL="86863" marR="86863" marT="43432" marB="43432" anchor="ctr">
                    <a:lnL>
                      <a:noFill/>
                    </a:lnL>
                    <a:lnR>
                      <a:noFill/>
                    </a:lnR>
                    <a:lnT>
                      <a:noFill/>
                    </a:lnT>
                    <a:lnB>
                      <a:noFill/>
                    </a:lnB>
                    <a:noFill/>
                  </a:tcPr>
                </a:tc>
                <a:tc>
                  <a:txBody>
                    <a:bodyPr/>
                    <a:lstStyle/>
                    <a:p>
                      <a:pPr algn="r" fontAlgn="ctr"/>
                      <a:r>
                        <a:rPr lang="en-GB" sz="1700" b="0" i="0" u="none" strike="noStrike">
                          <a:effectLst/>
                          <a:latin typeface="Arial" panose="020B0604020202020204" pitchFamily="34" charset="0"/>
                        </a:rPr>
                        <a:t>21</a:t>
                      </a:r>
                    </a:p>
                  </a:txBody>
                  <a:tcPr marL="86863" marR="86863" marT="43432" marB="43432" anchor="ctr">
                    <a:lnL>
                      <a:noFill/>
                    </a:lnL>
                    <a:lnR>
                      <a:noFill/>
                    </a:lnR>
                    <a:lnT>
                      <a:noFill/>
                    </a:lnT>
                    <a:lnB>
                      <a:noFill/>
                    </a:lnB>
                    <a:noFill/>
                  </a:tcPr>
                </a:tc>
                <a:extLst>
                  <a:ext uri="{0D108BD9-81ED-4DB2-BD59-A6C34878D82A}">
                    <a16:rowId xmlns:a16="http://schemas.microsoft.com/office/drawing/2014/main" val="3650032157"/>
                  </a:ext>
                </a:extLst>
              </a:tr>
              <a:tr h="382199">
                <a:tc>
                  <a:txBody>
                    <a:bodyPr/>
                    <a:lstStyle/>
                    <a:p>
                      <a:pPr algn="r" fontAlgn="ctr"/>
                      <a:r>
                        <a:rPr lang="en-GB" sz="1700" b="0" i="0" u="none" strike="noStrike" dirty="0">
                          <a:effectLst/>
                          <a:latin typeface="Arial" panose="020B0604020202020204" pitchFamily="34" charset="0"/>
                        </a:rPr>
                        <a:t>No attempt</a:t>
                      </a:r>
                    </a:p>
                  </a:txBody>
                  <a:tcPr marL="86863" marR="86863" marT="43432" marB="43432" anchor="ctr">
                    <a:lnL>
                      <a:noFill/>
                    </a:lnL>
                    <a:lnR>
                      <a:noFill/>
                    </a:lnR>
                    <a:lnT>
                      <a:noFill/>
                    </a:lnT>
                    <a:lnB>
                      <a:noFill/>
                    </a:lnB>
                    <a:noFill/>
                  </a:tcPr>
                </a:tc>
                <a:tc>
                  <a:txBody>
                    <a:bodyPr/>
                    <a:lstStyle/>
                    <a:p>
                      <a:pPr algn="r" fontAlgn="ctr"/>
                      <a:r>
                        <a:rPr lang="en-GB" sz="1700" b="0" i="0" u="none" strike="noStrike">
                          <a:effectLst/>
                          <a:latin typeface="Arial" panose="020B0604020202020204" pitchFamily="34" charset="0"/>
                        </a:rPr>
                        <a:t>1</a:t>
                      </a:r>
                    </a:p>
                  </a:txBody>
                  <a:tcPr marL="86863" marR="86863" marT="43432" marB="43432" anchor="ctr">
                    <a:lnL>
                      <a:noFill/>
                    </a:lnL>
                    <a:lnR>
                      <a:noFill/>
                    </a:lnR>
                    <a:lnT>
                      <a:noFill/>
                    </a:lnT>
                    <a:lnB>
                      <a:noFill/>
                    </a:lnB>
                    <a:noFill/>
                  </a:tcPr>
                </a:tc>
                <a:extLst>
                  <a:ext uri="{0D108BD9-81ED-4DB2-BD59-A6C34878D82A}">
                    <a16:rowId xmlns:a16="http://schemas.microsoft.com/office/drawing/2014/main" val="546534128"/>
                  </a:ext>
                </a:extLst>
              </a:tr>
              <a:tr h="382199">
                <a:tc>
                  <a:txBody>
                    <a:bodyPr/>
                    <a:lstStyle/>
                    <a:p>
                      <a:pPr algn="r" fontAlgn="ctr"/>
                      <a:r>
                        <a:rPr lang="en-GB" sz="1700" b="0" i="0" u="none" strike="noStrike" dirty="0">
                          <a:effectLst/>
                          <a:latin typeface="Arial" panose="020B0604020202020204" pitchFamily="34" charset="0"/>
                        </a:rPr>
                        <a:t>Precluded (drone ship)</a:t>
                      </a:r>
                    </a:p>
                  </a:txBody>
                  <a:tcPr marL="86863" marR="86863" marT="43432" marB="43432" anchor="ctr">
                    <a:lnL>
                      <a:noFill/>
                    </a:lnL>
                    <a:lnR>
                      <a:noFill/>
                    </a:lnR>
                    <a:lnT>
                      <a:noFill/>
                    </a:lnT>
                    <a:lnB>
                      <a:noFill/>
                    </a:lnB>
                    <a:noFill/>
                  </a:tcPr>
                </a:tc>
                <a:tc>
                  <a:txBody>
                    <a:bodyPr/>
                    <a:lstStyle/>
                    <a:p>
                      <a:pPr algn="r" fontAlgn="ctr"/>
                      <a:r>
                        <a:rPr lang="en-GB" sz="1700" b="0" i="0" u="none" strike="noStrike">
                          <a:effectLst/>
                          <a:latin typeface="Arial" panose="020B0604020202020204" pitchFamily="34" charset="0"/>
                        </a:rPr>
                        <a:t>1</a:t>
                      </a:r>
                    </a:p>
                  </a:txBody>
                  <a:tcPr marL="86863" marR="86863" marT="43432" marB="43432" anchor="ctr">
                    <a:lnL>
                      <a:noFill/>
                    </a:lnL>
                    <a:lnR>
                      <a:noFill/>
                    </a:lnR>
                    <a:lnT>
                      <a:noFill/>
                    </a:lnT>
                    <a:lnB>
                      <a:noFill/>
                    </a:lnB>
                    <a:noFill/>
                  </a:tcPr>
                </a:tc>
                <a:extLst>
                  <a:ext uri="{0D108BD9-81ED-4DB2-BD59-A6C34878D82A}">
                    <a16:rowId xmlns:a16="http://schemas.microsoft.com/office/drawing/2014/main" val="1953805962"/>
                  </a:ext>
                </a:extLst>
              </a:tr>
              <a:tr h="382199">
                <a:tc>
                  <a:txBody>
                    <a:bodyPr/>
                    <a:lstStyle/>
                    <a:p>
                      <a:pPr algn="r" fontAlgn="ctr"/>
                      <a:r>
                        <a:rPr lang="en-GB" sz="1700" b="0" i="0" u="none" strike="noStrike">
                          <a:effectLst/>
                          <a:latin typeface="Arial" panose="020B0604020202020204" pitchFamily="34" charset="0"/>
                        </a:rPr>
                        <a:t>Success</a:t>
                      </a:r>
                    </a:p>
                  </a:txBody>
                  <a:tcPr marL="86863" marR="86863" marT="43432" marB="43432" anchor="ctr">
                    <a:lnL>
                      <a:noFill/>
                    </a:lnL>
                    <a:lnR>
                      <a:noFill/>
                    </a:lnR>
                    <a:lnT>
                      <a:noFill/>
                    </a:lnT>
                    <a:lnB>
                      <a:noFill/>
                    </a:lnB>
                    <a:noFill/>
                  </a:tcPr>
                </a:tc>
                <a:tc>
                  <a:txBody>
                    <a:bodyPr/>
                    <a:lstStyle/>
                    <a:p>
                      <a:pPr algn="r" fontAlgn="ctr"/>
                      <a:r>
                        <a:rPr lang="en-GB" sz="1700" b="0" i="0" u="none" strike="noStrike">
                          <a:effectLst/>
                          <a:latin typeface="Arial" panose="020B0604020202020204" pitchFamily="34" charset="0"/>
                        </a:rPr>
                        <a:t>38</a:t>
                      </a:r>
                    </a:p>
                  </a:txBody>
                  <a:tcPr marL="86863" marR="86863" marT="43432" marB="43432" anchor="ctr">
                    <a:lnL>
                      <a:noFill/>
                    </a:lnL>
                    <a:lnR>
                      <a:noFill/>
                    </a:lnR>
                    <a:lnT>
                      <a:noFill/>
                    </a:lnT>
                    <a:lnB>
                      <a:noFill/>
                    </a:lnB>
                    <a:noFill/>
                  </a:tcPr>
                </a:tc>
                <a:extLst>
                  <a:ext uri="{0D108BD9-81ED-4DB2-BD59-A6C34878D82A}">
                    <a16:rowId xmlns:a16="http://schemas.microsoft.com/office/drawing/2014/main" val="721870911"/>
                  </a:ext>
                </a:extLst>
              </a:tr>
              <a:tr h="382199">
                <a:tc>
                  <a:txBody>
                    <a:bodyPr/>
                    <a:lstStyle/>
                    <a:p>
                      <a:pPr algn="r" fontAlgn="ctr"/>
                      <a:r>
                        <a:rPr lang="en-GB" sz="1700" b="0" i="0" u="none" strike="noStrike">
                          <a:effectLst/>
                          <a:latin typeface="Arial" panose="020B0604020202020204" pitchFamily="34" charset="0"/>
                        </a:rPr>
                        <a:t>Success (drone ship)</a:t>
                      </a:r>
                    </a:p>
                  </a:txBody>
                  <a:tcPr marL="86863" marR="86863" marT="43432" marB="43432" anchor="ctr">
                    <a:lnL>
                      <a:noFill/>
                    </a:lnL>
                    <a:lnR>
                      <a:noFill/>
                    </a:lnR>
                    <a:lnT>
                      <a:noFill/>
                    </a:lnT>
                    <a:lnB>
                      <a:noFill/>
                    </a:lnB>
                    <a:noFill/>
                  </a:tcPr>
                </a:tc>
                <a:tc>
                  <a:txBody>
                    <a:bodyPr/>
                    <a:lstStyle/>
                    <a:p>
                      <a:pPr algn="r" fontAlgn="ctr"/>
                      <a:r>
                        <a:rPr lang="en-GB" sz="1700" b="0" i="0" u="none" strike="noStrike">
                          <a:effectLst/>
                          <a:latin typeface="Arial" panose="020B0604020202020204" pitchFamily="34" charset="0"/>
                        </a:rPr>
                        <a:t>14</a:t>
                      </a:r>
                    </a:p>
                  </a:txBody>
                  <a:tcPr marL="86863" marR="86863" marT="43432" marB="43432" anchor="ctr">
                    <a:lnL>
                      <a:noFill/>
                    </a:lnL>
                    <a:lnR>
                      <a:noFill/>
                    </a:lnR>
                    <a:lnT>
                      <a:noFill/>
                    </a:lnT>
                    <a:lnB>
                      <a:noFill/>
                    </a:lnB>
                    <a:noFill/>
                  </a:tcPr>
                </a:tc>
                <a:extLst>
                  <a:ext uri="{0D108BD9-81ED-4DB2-BD59-A6C34878D82A}">
                    <a16:rowId xmlns:a16="http://schemas.microsoft.com/office/drawing/2014/main" val="2491715232"/>
                  </a:ext>
                </a:extLst>
              </a:tr>
              <a:tr h="382199">
                <a:tc>
                  <a:txBody>
                    <a:bodyPr/>
                    <a:lstStyle/>
                    <a:p>
                      <a:pPr algn="r" fontAlgn="ctr"/>
                      <a:r>
                        <a:rPr lang="en-GB" sz="1700" b="0" i="0" u="none" strike="noStrike" dirty="0">
                          <a:effectLst/>
                          <a:latin typeface="Arial" panose="020B0604020202020204" pitchFamily="34" charset="0"/>
                        </a:rPr>
                        <a:t>Success (ground pad)</a:t>
                      </a:r>
                    </a:p>
                  </a:txBody>
                  <a:tcPr marL="86863" marR="86863" marT="43432" marB="43432" anchor="ctr">
                    <a:lnL>
                      <a:noFill/>
                    </a:lnL>
                    <a:lnR>
                      <a:noFill/>
                    </a:lnR>
                    <a:lnT>
                      <a:noFill/>
                    </a:lnT>
                    <a:lnB>
                      <a:noFill/>
                    </a:lnB>
                    <a:noFill/>
                  </a:tcPr>
                </a:tc>
                <a:tc>
                  <a:txBody>
                    <a:bodyPr/>
                    <a:lstStyle/>
                    <a:p>
                      <a:pPr algn="r" fontAlgn="ctr"/>
                      <a:r>
                        <a:rPr lang="en-GB" sz="1700" b="0" i="0" u="none" strike="noStrike">
                          <a:effectLst/>
                          <a:latin typeface="Arial" panose="020B0604020202020204" pitchFamily="34" charset="0"/>
                        </a:rPr>
                        <a:t>9</a:t>
                      </a:r>
                    </a:p>
                  </a:txBody>
                  <a:tcPr marL="86863" marR="86863" marT="43432" marB="43432" anchor="ctr">
                    <a:lnL>
                      <a:noFill/>
                    </a:lnL>
                    <a:lnR>
                      <a:noFill/>
                    </a:lnR>
                    <a:lnT>
                      <a:noFill/>
                    </a:lnT>
                    <a:lnB>
                      <a:noFill/>
                    </a:lnB>
                    <a:noFill/>
                  </a:tcPr>
                </a:tc>
                <a:extLst>
                  <a:ext uri="{0D108BD9-81ED-4DB2-BD59-A6C34878D82A}">
                    <a16:rowId xmlns:a16="http://schemas.microsoft.com/office/drawing/2014/main" val="1600637322"/>
                  </a:ext>
                </a:extLst>
              </a:tr>
              <a:tr h="382199">
                <a:tc>
                  <a:txBody>
                    <a:bodyPr/>
                    <a:lstStyle/>
                    <a:p>
                      <a:pPr algn="r" fontAlgn="ctr"/>
                      <a:r>
                        <a:rPr lang="en-GB" sz="1700" b="0" i="0" u="none" strike="noStrike" dirty="0">
                          <a:effectLst/>
                          <a:latin typeface="Arial" panose="020B0604020202020204" pitchFamily="34" charset="0"/>
                        </a:rPr>
                        <a:t>Uncontrolled (ocean)</a:t>
                      </a:r>
                    </a:p>
                  </a:txBody>
                  <a:tcPr marL="86863" marR="86863" marT="43432" marB="43432" anchor="ctr">
                    <a:lnL>
                      <a:noFill/>
                    </a:lnL>
                    <a:lnR>
                      <a:noFill/>
                    </a:lnR>
                    <a:lnT>
                      <a:noFill/>
                    </a:lnT>
                    <a:lnB>
                      <a:noFill/>
                    </a:lnB>
                    <a:noFill/>
                  </a:tcPr>
                </a:tc>
                <a:tc>
                  <a:txBody>
                    <a:bodyPr/>
                    <a:lstStyle/>
                    <a:p>
                      <a:pPr algn="r" fontAlgn="ctr"/>
                      <a:r>
                        <a:rPr lang="en-GB" sz="1700" b="0" i="0" u="none" strike="noStrike" dirty="0">
                          <a:effectLst/>
                          <a:latin typeface="Arial" panose="020B0604020202020204" pitchFamily="34" charset="0"/>
                        </a:rPr>
                        <a:t>2</a:t>
                      </a:r>
                    </a:p>
                  </a:txBody>
                  <a:tcPr marL="86863" marR="86863" marT="43432" marB="43432" anchor="ctr">
                    <a:lnL>
                      <a:noFill/>
                    </a:lnL>
                    <a:lnR>
                      <a:noFill/>
                    </a:lnR>
                    <a:lnT>
                      <a:noFill/>
                    </a:lnT>
                    <a:lnB>
                      <a:noFill/>
                    </a:lnB>
                    <a:noFill/>
                  </a:tcPr>
                </a:tc>
                <a:extLst>
                  <a:ext uri="{0D108BD9-81ED-4DB2-BD59-A6C34878D82A}">
                    <a16:rowId xmlns:a16="http://schemas.microsoft.com/office/drawing/2014/main" val="2036911752"/>
                  </a:ext>
                </a:extLst>
              </a:tr>
            </a:tbl>
          </a:graphicData>
        </a:graphic>
      </p:graphicFrame>
      <p:sp>
        <p:nvSpPr>
          <p:cNvPr id="8" name="Rectangle 3">
            <a:extLst>
              <a:ext uri="{FF2B5EF4-FFF2-40B4-BE49-F238E27FC236}">
                <a16:creationId xmlns:a16="http://schemas.microsoft.com/office/drawing/2014/main" id="{7A1EFCFA-3B3F-B1AE-4CEA-ADADDE9E0590}"/>
              </a:ext>
            </a:extLst>
          </p:cNvPr>
          <p:cNvSpPr>
            <a:spLocks noChangeArrowheads="1"/>
          </p:cNvSpPr>
          <p:nvPr/>
        </p:nvSpPr>
        <p:spPr bwMode="auto">
          <a:xfrm>
            <a:off x="382271" y="2426409"/>
            <a:ext cx="6587490"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Abadi" panose="020B0604020104020204" pitchFamily="34" charset="0"/>
              </a:rPr>
              <a:t>The total number of successful and failed mission outcomes provides a crucial measure of a space program’s reliability and progress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i="0" u="none" strike="noStrike" cap="none" normalizeH="0" baseline="0" dirty="0">
              <a:ln>
                <a:noFill/>
              </a:ln>
              <a:solidFill>
                <a:schemeClr val="tx1"/>
              </a:solidFill>
              <a:effectLst/>
              <a:latin typeface="Abadi" panose="020B06040201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Abadi" panose="020B0604020104020204" pitchFamily="34" charset="0"/>
              </a:rPr>
              <a:t>A high success rate indicates advancements in technology, improved launch procedures, and refined recovery techniques, contributing to greater confidence among stakeholders, including space agencies, commercial clients, and investors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i="0" u="none" strike="noStrike" cap="none" normalizeH="0" baseline="0" dirty="0">
              <a:ln>
                <a:noFill/>
              </a:ln>
              <a:solidFill>
                <a:schemeClr val="tx1"/>
              </a:solidFill>
              <a:effectLst/>
              <a:latin typeface="Abadi" panose="020B06040201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Abadi" panose="020B0604020104020204" pitchFamily="34" charset="0"/>
              </a:rPr>
              <a:t>On the other hand, failure data is equally significant, as it highlights challenges, informs future improvements, and drives innovation in rocket design, navigation, and safety systems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i="0" u="none" strike="noStrike" cap="none" normalizeH="0" baseline="0" dirty="0">
              <a:ln>
                <a:noFill/>
              </a:ln>
              <a:solidFill>
                <a:schemeClr val="tx1"/>
              </a:solidFill>
              <a:effectLst/>
              <a:latin typeface="Abadi" panose="020B06040201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i="0" u="none" strike="noStrike" cap="none" normalizeH="0" baseline="0" dirty="0">
                <a:ln>
                  <a:noFill/>
                </a:ln>
                <a:solidFill>
                  <a:schemeClr val="tx1"/>
                </a:solidFill>
                <a:effectLst/>
                <a:latin typeface="Abadi" panose="020B0604020104020204" pitchFamily="34" charset="0"/>
              </a:rPr>
              <a:t>By </a:t>
            </a:r>
            <a:r>
              <a:rPr kumimoji="0" lang="en-US" altLang="en-US" sz="1600" i="0" u="none" strike="noStrike" cap="none" normalizeH="0" baseline="0" dirty="0" err="1">
                <a:ln>
                  <a:noFill/>
                </a:ln>
                <a:solidFill>
                  <a:schemeClr val="tx1"/>
                </a:solidFill>
                <a:effectLst/>
                <a:latin typeface="Abadi" panose="020B0604020104020204" pitchFamily="34" charset="0"/>
              </a:rPr>
              <a:t>analysing</a:t>
            </a:r>
            <a:r>
              <a:rPr kumimoji="0" lang="en-US" altLang="en-US" sz="1600" i="0" u="none" strike="noStrike" cap="none" normalizeH="0" baseline="0" dirty="0">
                <a:ln>
                  <a:noFill/>
                </a:ln>
                <a:solidFill>
                  <a:schemeClr val="tx1"/>
                </a:solidFill>
                <a:effectLst/>
                <a:latin typeface="Abadi" panose="020B0604020104020204" pitchFamily="34" charset="0"/>
              </a:rPr>
              <a:t> both successes and failures, </a:t>
            </a:r>
            <a:r>
              <a:rPr kumimoji="0" lang="en-US" altLang="en-US" sz="1600" i="0" u="none" strike="noStrike" cap="none" normalizeH="0" baseline="0" dirty="0" err="1">
                <a:ln>
                  <a:noFill/>
                </a:ln>
                <a:solidFill>
                  <a:schemeClr val="tx1"/>
                </a:solidFill>
                <a:effectLst/>
                <a:latin typeface="Abadi" panose="020B0604020104020204" pitchFamily="34" charset="0"/>
              </a:rPr>
              <a:t>organisations</a:t>
            </a:r>
            <a:r>
              <a:rPr kumimoji="0" lang="en-US" altLang="en-US" sz="1600" i="0" u="none" strike="noStrike" cap="none" normalizeH="0" baseline="0" dirty="0">
                <a:ln>
                  <a:noFill/>
                </a:ln>
                <a:solidFill>
                  <a:schemeClr val="tx1"/>
                </a:solidFill>
                <a:effectLst/>
                <a:latin typeface="Abadi" panose="020B0604020104020204" pitchFamily="34" charset="0"/>
              </a:rPr>
              <a:t> can enhance mission planning, optimize risk management, and work toward achieving a higher level of mission reliability and cost efficiency in space exploration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1295400" y="669925"/>
            <a:ext cx="4800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bg1"/>
                </a:solidFill>
                <a:latin typeface="+mj-lt"/>
                <a:ea typeface="+mj-ea"/>
                <a:cs typeface="+mj-cs"/>
              </a:rPr>
              <a:t>Boosters Carried Maximum Payload</a:t>
            </a:r>
          </a:p>
        </p:txBody>
      </p:sp>
      <p:cxnSp>
        <p:nvCxnSpPr>
          <p:cNvPr id="21" name="Straight Connector 2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95400" y="2288833"/>
            <a:ext cx="5105400" cy="3990048"/>
          </a:xfrm>
          <a:prstGeom prst="rect">
            <a:avLst/>
          </a:prstGeom>
        </p:spPr>
        <p:txBody>
          <a:bodyPr vert="horz" lIns="91440" tIns="45720" rIns="91440" bIns="45720" rtlCol="0">
            <a:normAutofit fontScale="85000" lnSpcReduction="10000"/>
          </a:bodyPr>
          <a:lstStyle/>
          <a:p>
            <a:pPr>
              <a:spcBef>
                <a:spcPts val="1400"/>
              </a:spcBef>
            </a:pPr>
            <a:r>
              <a:rPr lang="en-GB" sz="1900" dirty="0">
                <a:solidFill>
                  <a:schemeClr val="bg1"/>
                </a:solidFill>
                <a:latin typeface="Abadi" panose="020B0604020104020204" pitchFamily="34" charset="0"/>
              </a:rPr>
              <a:t>Identifying the boosters that have carried the maximum payload mass is significant for understanding the performance and capability of different launch vehicles</a:t>
            </a:r>
          </a:p>
          <a:p>
            <a:pPr>
              <a:spcBef>
                <a:spcPts val="1400"/>
              </a:spcBef>
            </a:pPr>
            <a:r>
              <a:rPr lang="en-GB" sz="1900" dirty="0">
                <a:solidFill>
                  <a:schemeClr val="bg1"/>
                </a:solidFill>
                <a:latin typeface="Abadi" panose="020B0604020104020204" pitchFamily="34" charset="0"/>
              </a:rPr>
              <a:t> Boosters that have lifted the heaviest payloads demonstrate higher thrust, improved fuel efficiency, and advanced engineering, making them ideal for deep-space missions, large satellite deployments, and crewed spaceflight</a:t>
            </a:r>
          </a:p>
          <a:p>
            <a:pPr>
              <a:spcBef>
                <a:spcPts val="1400"/>
              </a:spcBef>
            </a:pPr>
            <a:r>
              <a:rPr lang="en-GB" sz="1900" dirty="0">
                <a:solidFill>
                  <a:schemeClr val="bg1"/>
                </a:solidFill>
                <a:latin typeface="Abadi" panose="020B0604020104020204" pitchFamily="34" charset="0"/>
              </a:rPr>
              <a:t>These high-capacity boosters, such as Falcon Heavy or upgraded Falcon 9 variants, showcase the evolution of rocket technology and SpaceX’s ability to transport heavier payloads to orbit</a:t>
            </a:r>
          </a:p>
          <a:p>
            <a:pPr>
              <a:spcBef>
                <a:spcPts val="1400"/>
              </a:spcBef>
            </a:pPr>
            <a:r>
              <a:rPr lang="en-GB" sz="1900" dirty="0">
                <a:solidFill>
                  <a:schemeClr val="bg1"/>
                </a:solidFill>
                <a:latin typeface="Abadi" panose="020B0604020104020204" pitchFamily="34" charset="0"/>
              </a:rPr>
              <a:t>This data is also valuable for future mission planning, ensuring that payloads are matched with the most suitable boosters for efficient and cost-effective launches</a:t>
            </a:r>
            <a:endParaRPr lang="en-US" sz="3000" dirty="0">
              <a:solidFill>
                <a:schemeClr val="bg1"/>
              </a:solidFill>
              <a:latin typeface="Abadi" panose="020B0604020104020204" pitchFamily="34" charset="0"/>
            </a:endParaRPr>
          </a:p>
          <a:p>
            <a:pPr>
              <a:spcBef>
                <a:spcPts val="1400"/>
              </a:spcBef>
            </a:pPr>
            <a:endParaRPr lang="en-US" sz="2000" dirty="0">
              <a:solidFill>
                <a:schemeClr val="bg1"/>
              </a:solidFill>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31</a:t>
            </a:fld>
            <a:endParaRPr lang="en-US" sz="1200">
              <a:solidFill>
                <a:srgbClr val="FFFFFF"/>
              </a:solidFill>
              <a:latin typeface="+mn-lt"/>
            </a:endParaRPr>
          </a:p>
        </p:txBody>
      </p:sp>
      <p:cxnSp>
        <p:nvCxnSpPr>
          <p:cNvPr id="23" name="Straight Connector 22">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553FE377-2E0B-ED06-5B34-6A67178B0E4D}"/>
              </a:ext>
            </a:extLst>
          </p:cNvPr>
          <p:cNvGraphicFramePr>
            <a:graphicFrameLocks noGrp="1"/>
          </p:cNvGraphicFramePr>
          <p:nvPr>
            <p:extLst>
              <p:ext uri="{D42A27DB-BD31-4B8C-83A1-F6EECF244321}">
                <p14:modId xmlns:p14="http://schemas.microsoft.com/office/powerpoint/2010/main" val="788511801"/>
              </p:ext>
            </p:extLst>
          </p:nvPr>
        </p:nvGraphicFramePr>
        <p:xfrm>
          <a:off x="7828067" y="-6"/>
          <a:ext cx="4165584" cy="6858007"/>
        </p:xfrm>
        <a:graphic>
          <a:graphicData uri="http://schemas.openxmlformats.org/drawingml/2006/table">
            <a:tbl>
              <a:tblPr>
                <a:tableStyleId>{5C22544A-7EE6-4342-B048-85BDC9FD1C3A}</a:tableStyleId>
              </a:tblPr>
              <a:tblGrid>
                <a:gridCol w="4165584">
                  <a:extLst>
                    <a:ext uri="{9D8B030D-6E8A-4147-A177-3AD203B41FA5}">
                      <a16:colId xmlns:a16="http://schemas.microsoft.com/office/drawing/2014/main" val="793700921"/>
                    </a:ext>
                  </a:extLst>
                </a:gridCol>
              </a:tblGrid>
              <a:tr h="527539">
                <a:tc>
                  <a:txBody>
                    <a:bodyPr/>
                    <a:lstStyle/>
                    <a:p>
                      <a:pPr algn="r" fontAlgn="ctr"/>
                      <a:r>
                        <a:rPr lang="en-GB" sz="2400" b="1">
                          <a:effectLst/>
                        </a:rPr>
                        <a:t>Booster_Version</a:t>
                      </a:r>
                    </a:p>
                  </a:txBody>
                  <a:tcPr marL="125823" marR="125823" marT="62911" marB="62911" anchor="ctr"/>
                </a:tc>
                <a:extLst>
                  <a:ext uri="{0D108BD9-81ED-4DB2-BD59-A6C34878D82A}">
                    <a16:rowId xmlns:a16="http://schemas.microsoft.com/office/drawing/2014/main" val="3255396764"/>
                  </a:ext>
                </a:extLst>
              </a:tr>
              <a:tr h="527539">
                <a:tc>
                  <a:txBody>
                    <a:bodyPr/>
                    <a:lstStyle/>
                    <a:p>
                      <a:pPr algn="r" fontAlgn="ctr"/>
                      <a:r>
                        <a:rPr lang="en-GB" sz="2400">
                          <a:effectLst/>
                        </a:rPr>
                        <a:t>F9 B5 B1048.4</a:t>
                      </a:r>
                    </a:p>
                  </a:txBody>
                  <a:tcPr marL="125823" marR="125823" marT="62911" marB="62911" anchor="ctr"/>
                </a:tc>
                <a:extLst>
                  <a:ext uri="{0D108BD9-81ED-4DB2-BD59-A6C34878D82A}">
                    <a16:rowId xmlns:a16="http://schemas.microsoft.com/office/drawing/2014/main" val="3587750773"/>
                  </a:ext>
                </a:extLst>
              </a:tr>
              <a:tr h="527539">
                <a:tc>
                  <a:txBody>
                    <a:bodyPr/>
                    <a:lstStyle/>
                    <a:p>
                      <a:pPr algn="r" fontAlgn="ctr"/>
                      <a:r>
                        <a:rPr lang="en-GB" sz="2400">
                          <a:effectLst/>
                        </a:rPr>
                        <a:t>F9 B5 B1049.4</a:t>
                      </a:r>
                    </a:p>
                  </a:txBody>
                  <a:tcPr marL="125823" marR="125823" marT="62911" marB="62911" anchor="ctr"/>
                </a:tc>
                <a:extLst>
                  <a:ext uri="{0D108BD9-81ED-4DB2-BD59-A6C34878D82A}">
                    <a16:rowId xmlns:a16="http://schemas.microsoft.com/office/drawing/2014/main" val="3375207874"/>
                  </a:ext>
                </a:extLst>
              </a:tr>
              <a:tr h="527539">
                <a:tc>
                  <a:txBody>
                    <a:bodyPr/>
                    <a:lstStyle/>
                    <a:p>
                      <a:pPr algn="r" fontAlgn="ctr"/>
                      <a:r>
                        <a:rPr lang="en-GB" sz="2400">
                          <a:effectLst/>
                        </a:rPr>
                        <a:t>F9 B5 B1051.3</a:t>
                      </a:r>
                    </a:p>
                  </a:txBody>
                  <a:tcPr marL="125823" marR="125823" marT="62911" marB="62911" anchor="ctr"/>
                </a:tc>
                <a:extLst>
                  <a:ext uri="{0D108BD9-81ED-4DB2-BD59-A6C34878D82A}">
                    <a16:rowId xmlns:a16="http://schemas.microsoft.com/office/drawing/2014/main" val="4227571713"/>
                  </a:ext>
                </a:extLst>
              </a:tr>
              <a:tr h="527539">
                <a:tc>
                  <a:txBody>
                    <a:bodyPr/>
                    <a:lstStyle/>
                    <a:p>
                      <a:pPr algn="r" fontAlgn="ctr"/>
                      <a:r>
                        <a:rPr lang="en-GB" sz="2400">
                          <a:effectLst/>
                        </a:rPr>
                        <a:t>F9 B5 B1056.4</a:t>
                      </a:r>
                    </a:p>
                  </a:txBody>
                  <a:tcPr marL="125823" marR="125823" marT="62911" marB="62911" anchor="ctr"/>
                </a:tc>
                <a:extLst>
                  <a:ext uri="{0D108BD9-81ED-4DB2-BD59-A6C34878D82A}">
                    <a16:rowId xmlns:a16="http://schemas.microsoft.com/office/drawing/2014/main" val="1920161473"/>
                  </a:ext>
                </a:extLst>
              </a:tr>
              <a:tr h="527539">
                <a:tc>
                  <a:txBody>
                    <a:bodyPr/>
                    <a:lstStyle/>
                    <a:p>
                      <a:pPr algn="r" fontAlgn="ctr"/>
                      <a:r>
                        <a:rPr lang="en-GB" sz="2400">
                          <a:effectLst/>
                        </a:rPr>
                        <a:t>F9 B5 B1048.5</a:t>
                      </a:r>
                    </a:p>
                  </a:txBody>
                  <a:tcPr marL="125823" marR="125823" marT="62911" marB="62911" anchor="ctr"/>
                </a:tc>
                <a:extLst>
                  <a:ext uri="{0D108BD9-81ED-4DB2-BD59-A6C34878D82A}">
                    <a16:rowId xmlns:a16="http://schemas.microsoft.com/office/drawing/2014/main" val="4069662699"/>
                  </a:ext>
                </a:extLst>
              </a:tr>
              <a:tr h="527539">
                <a:tc>
                  <a:txBody>
                    <a:bodyPr/>
                    <a:lstStyle/>
                    <a:p>
                      <a:pPr algn="r" fontAlgn="ctr"/>
                      <a:r>
                        <a:rPr lang="en-GB" sz="2400">
                          <a:effectLst/>
                        </a:rPr>
                        <a:t>F9 B5 B1051.4</a:t>
                      </a:r>
                    </a:p>
                  </a:txBody>
                  <a:tcPr marL="125823" marR="125823" marT="62911" marB="62911" anchor="ctr"/>
                </a:tc>
                <a:extLst>
                  <a:ext uri="{0D108BD9-81ED-4DB2-BD59-A6C34878D82A}">
                    <a16:rowId xmlns:a16="http://schemas.microsoft.com/office/drawing/2014/main" val="1711707498"/>
                  </a:ext>
                </a:extLst>
              </a:tr>
              <a:tr h="527539">
                <a:tc>
                  <a:txBody>
                    <a:bodyPr/>
                    <a:lstStyle/>
                    <a:p>
                      <a:pPr algn="r" fontAlgn="ctr"/>
                      <a:r>
                        <a:rPr lang="en-GB" sz="2400">
                          <a:effectLst/>
                        </a:rPr>
                        <a:t>F9 B5 B1049.5</a:t>
                      </a:r>
                    </a:p>
                  </a:txBody>
                  <a:tcPr marL="125823" marR="125823" marT="62911" marB="62911" anchor="ctr"/>
                </a:tc>
                <a:extLst>
                  <a:ext uri="{0D108BD9-81ED-4DB2-BD59-A6C34878D82A}">
                    <a16:rowId xmlns:a16="http://schemas.microsoft.com/office/drawing/2014/main" val="1065351096"/>
                  </a:ext>
                </a:extLst>
              </a:tr>
              <a:tr h="527539">
                <a:tc>
                  <a:txBody>
                    <a:bodyPr/>
                    <a:lstStyle/>
                    <a:p>
                      <a:pPr algn="r" fontAlgn="ctr"/>
                      <a:r>
                        <a:rPr lang="en-GB" sz="2400">
                          <a:effectLst/>
                        </a:rPr>
                        <a:t>F9 B5 B1060.2</a:t>
                      </a:r>
                    </a:p>
                  </a:txBody>
                  <a:tcPr marL="125823" marR="125823" marT="62911" marB="62911" anchor="ctr"/>
                </a:tc>
                <a:extLst>
                  <a:ext uri="{0D108BD9-81ED-4DB2-BD59-A6C34878D82A}">
                    <a16:rowId xmlns:a16="http://schemas.microsoft.com/office/drawing/2014/main" val="64404105"/>
                  </a:ext>
                </a:extLst>
              </a:tr>
              <a:tr h="527539">
                <a:tc>
                  <a:txBody>
                    <a:bodyPr/>
                    <a:lstStyle/>
                    <a:p>
                      <a:pPr algn="r" fontAlgn="ctr"/>
                      <a:r>
                        <a:rPr lang="en-GB" sz="2400">
                          <a:effectLst/>
                        </a:rPr>
                        <a:t>F9 B5 B1058.3</a:t>
                      </a:r>
                    </a:p>
                  </a:txBody>
                  <a:tcPr marL="125823" marR="125823" marT="62911" marB="62911" anchor="ctr"/>
                </a:tc>
                <a:extLst>
                  <a:ext uri="{0D108BD9-81ED-4DB2-BD59-A6C34878D82A}">
                    <a16:rowId xmlns:a16="http://schemas.microsoft.com/office/drawing/2014/main" val="1517207789"/>
                  </a:ext>
                </a:extLst>
              </a:tr>
              <a:tr h="527539">
                <a:tc>
                  <a:txBody>
                    <a:bodyPr/>
                    <a:lstStyle/>
                    <a:p>
                      <a:pPr algn="r" fontAlgn="ctr"/>
                      <a:r>
                        <a:rPr lang="en-GB" sz="2400">
                          <a:effectLst/>
                        </a:rPr>
                        <a:t>F9 B5 B1051.6</a:t>
                      </a:r>
                    </a:p>
                  </a:txBody>
                  <a:tcPr marL="125823" marR="125823" marT="62911" marB="62911" anchor="ctr"/>
                </a:tc>
                <a:extLst>
                  <a:ext uri="{0D108BD9-81ED-4DB2-BD59-A6C34878D82A}">
                    <a16:rowId xmlns:a16="http://schemas.microsoft.com/office/drawing/2014/main" val="854733528"/>
                  </a:ext>
                </a:extLst>
              </a:tr>
              <a:tr h="527539">
                <a:tc>
                  <a:txBody>
                    <a:bodyPr/>
                    <a:lstStyle/>
                    <a:p>
                      <a:pPr algn="r" fontAlgn="ctr"/>
                      <a:r>
                        <a:rPr lang="en-GB" sz="2400">
                          <a:effectLst/>
                        </a:rPr>
                        <a:t>F9 B5 B1060.3</a:t>
                      </a:r>
                    </a:p>
                  </a:txBody>
                  <a:tcPr marL="125823" marR="125823" marT="62911" marB="62911" anchor="ctr"/>
                </a:tc>
                <a:extLst>
                  <a:ext uri="{0D108BD9-81ED-4DB2-BD59-A6C34878D82A}">
                    <a16:rowId xmlns:a16="http://schemas.microsoft.com/office/drawing/2014/main" val="619096945"/>
                  </a:ext>
                </a:extLst>
              </a:tr>
              <a:tr h="527539">
                <a:tc>
                  <a:txBody>
                    <a:bodyPr/>
                    <a:lstStyle/>
                    <a:p>
                      <a:pPr algn="r" fontAlgn="ctr"/>
                      <a:r>
                        <a:rPr lang="en-GB" sz="2400" dirty="0">
                          <a:effectLst/>
                        </a:rPr>
                        <a:t>F9 B5 B1049.7</a:t>
                      </a:r>
                    </a:p>
                  </a:txBody>
                  <a:tcPr marL="125823" marR="125823" marT="62911" marB="62911" anchor="ctr"/>
                </a:tc>
                <a:extLst>
                  <a:ext uri="{0D108BD9-81ED-4DB2-BD59-A6C34878D82A}">
                    <a16:rowId xmlns:a16="http://schemas.microsoft.com/office/drawing/2014/main" val="828385884"/>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6" name="Freeform: Shape 25">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6" name="Freeform: Shape 15">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2255598" y="633046"/>
            <a:ext cx="4834021" cy="13149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b="1" kern="1200" dirty="0">
                <a:solidFill>
                  <a:schemeClr val="bg1"/>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61854" y="2125737"/>
            <a:ext cx="5251111" cy="4230613"/>
          </a:xfrm>
          <a:prstGeom prst="rect">
            <a:avLst/>
          </a:prstGeom>
        </p:spPr>
        <p:txBody>
          <a:bodyPr vert="horz" lIns="91440" tIns="45720" rIns="91440" bIns="45720" rtlCol="0">
            <a:normAutofit fontScale="25000" lnSpcReduction="20000"/>
          </a:bodyPr>
          <a:lstStyle/>
          <a:p>
            <a:pPr>
              <a:spcBef>
                <a:spcPts val="1400"/>
              </a:spcBef>
            </a:pPr>
            <a:r>
              <a:rPr lang="en-GB" sz="6400" dirty="0">
                <a:solidFill>
                  <a:schemeClr val="bg1"/>
                </a:solidFill>
                <a:latin typeface="Abadi" panose="020B0604020104020204" pitchFamily="34" charset="0"/>
              </a:rPr>
              <a:t>Analysing failed landing outcomes on a drone ship in 2015, along with their booster versions and launch site names, provides insights into the early challenges of rocket reusability</a:t>
            </a:r>
          </a:p>
          <a:p>
            <a:pPr>
              <a:spcBef>
                <a:spcPts val="1400"/>
              </a:spcBef>
            </a:pPr>
            <a:r>
              <a:rPr lang="en-GB" sz="6400" dirty="0">
                <a:solidFill>
                  <a:schemeClr val="bg1"/>
                </a:solidFill>
                <a:latin typeface="Abadi" panose="020B0604020104020204" pitchFamily="34" charset="0"/>
              </a:rPr>
              <a:t> During this period, SpaceX was actively testing and refining its booster recovery technology, which was critical for reducing launch costs</a:t>
            </a:r>
          </a:p>
          <a:p>
            <a:pPr>
              <a:spcBef>
                <a:spcPts val="1400"/>
              </a:spcBef>
            </a:pPr>
            <a:r>
              <a:rPr lang="en-GB" sz="6400" dirty="0">
                <a:solidFill>
                  <a:schemeClr val="bg1"/>
                </a:solidFill>
                <a:latin typeface="Abadi" panose="020B0604020104020204" pitchFamily="34" charset="0"/>
              </a:rPr>
              <a:t> Failures in landing attempts often resulted from engine issues, unstable landings, or harsh sea conditions, leading to hard landings or destruction of the booster</a:t>
            </a:r>
          </a:p>
          <a:p>
            <a:pPr>
              <a:spcBef>
                <a:spcPts val="1400"/>
              </a:spcBef>
            </a:pPr>
            <a:r>
              <a:rPr lang="en-GB" sz="6400" dirty="0">
                <a:solidFill>
                  <a:schemeClr val="bg1"/>
                </a:solidFill>
                <a:latin typeface="Abadi" panose="020B0604020104020204" pitchFamily="34" charset="0"/>
              </a:rPr>
              <a:t> Understanding these failures helps SpaceX improve landing algorithms, navigation precision, and structural enhancements in future booster designs</a:t>
            </a:r>
          </a:p>
          <a:p>
            <a:pPr>
              <a:spcBef>
                <a:spcPts val="1400"/>
              </a:spcBef>
            </a:pPr>
            <a:r>
              <a:rPr lang="en-GB" sz="6400" dirty="0">
                <a:solidFill>
                  <a:schemeClr val="bg1"/>
                </a:solidFill>
                <a:latin typeface="Abadi" panose="020B0604020104020204" pitchFamily="34" charset="0"/>
              </a:rPr>
              <a:t> Additionally, studying launch sites provides context on how different locations and mission profiles impact recovery success</a:t>
            </a:r>
          </a:p>
          <a:p>
            <a:pPr>
              <a:spcBef>
                <a:spcPts val="1400"/>
              </a:spcBef>
            </a:pPr>
            <a:r>
              <a:rPr lang="en-GB" sz="6400" dirty="0">
                <a:solidFill>
                  <a:schemeClr val="bg1"/>
                </a:solidFill>
                <a:latin typeface="Abadi" panose="020B0604020104020204" pitchFamily="34" charset="0"/>
              </a:rPr>
              <a:t> These lessons have played a vital role in SpaceX’s journey toward consistent and reliable </a:t>
            </a:r>
            <a:r>
              <a:rPr lang="en-GB" b="1" dirty="0"/>
              <a:t>booster landings</a:t>
            </a:r>
            <a:r>
              <a:rPr lang="en-GB" dirty="0"/>
              <a:t> on drone ships.</a:t>
            </a:r>
            <a:endParaRPr lang="en-US" dirty="0">
              <a:solidFill>
                <a:schemeClr val="bg1"/>
              </a:solidFill>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32</a:t>
            </a:fld>
            <a:endParaRPr lang="en-US" sz="1200">
              <a:solidFill>
                <a:schemeClr val="bg1"/>
              </a:solidFill>
              <a:latin typeface="+mn-lt"/>
            </a:endParaRPr>
          </a:p>
        </p:txBody>
      </p:sp>
      <p:grpSp>
        <p:nvGrpSpPr>
          <p:cNvPr id="20"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1" name="Freeform: Shape 20">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aphicFrame>
        <p:nvGraphicFramePr>
          <p:cNvPr id="2" name="Table 1">
            <a:extLst>
              <a:ext uri="{FF2B5EF4-FFF2-40B4-BE49-F238E27FC236}">
                <a16:creationId xmlns:a16="http://schemas.microsoft.com/office/drawing/2014/main" id="{86FD071E-472A-A558-CAD7-41178EA2DDB8}"/>
              </a:ext>
            </a:extLst>
          </p:cNvPr>
          <p:cNvGraphicFramePr>
            <a:graphicFrameLocks noGrp="1"/>
          </p:cNvGraphicFramePr>
          <p:nvPr>
            <p:extLst>
              <p:ext uri="{D42A27DB-BD31-4B8C-83A1-F6EECF244321}">
                <p14:modId xmlns:p14="http://schemas.microsoft.com/office/powerpoint/2010/main" val="341112362"/>
              </p:ext>
            </p:extLst>
          </p:nvPr>
        </p:nvGraphicFramePr>
        <p:xfrm>
          <a:off x="7235472" y="2898392"/>
          <a:ext cx="4834021" cy="1968249"/>
        </p:xfrm>
        <a:graphic>
          <a:graphicData uri="http://schemas.openxmlformats.org/drawingml/2006/table">
            <a:tbl>
              <a:tblPr>
                <a:tableStyleId>{8EC20E35-A176-4012-BC5E-935CFFF8708E}</a:tableStyleId>
              </a:tblPr>
              <a:tblGrid>
                <a:gridCol w="750195">
                  <a:extLst>
                    <a:ext uri="{9D8B030D-6E8A-4147-A177-3AD203B41FA5}">
                      <a16:colId xmlns:a16="http://schemas.microsoft.com/office/drawing/2014/main" val="1288820939"/>
                    </a:ext>
                  </a:extLst>
                </a:gridCol>
                <a:gridCol w="1544318">
                  <a:extLst>
                    <a:ext uri="{9D8B030D-6E8A-4147-A177-3AD203B41FA5}">
                      <a16:colId xmlns:a16="http://schemas.microsoft.com/office/drawing/2014/main" val="3773318744"/>
                    </a:ext>
                  </a:extLst>
                </a:gridCol>
                <a:gridCol w="1426044">
                  <a:extLst>
                    <a:ext uri="{9D8B030D-6E8A-4147-A177-3AD203B41FA5}">
                      <a16:colId xmlns:a16="http://schemas.microsoft.com/office/drawing/2014/main" val="225394678"/>
                    </a:ext>
                  </a:extLst>
                </a:gridCol>
                <a:gridCol w="1113464">
                  <a:extLst>
                    <a:ext uri="{9D8B030D-6E8A-4147-A177-3AD203B41FA5}">
                      <a16:colId xmlns:a16="http://schemas.microsoft.com/office/drawing/2014/main" val="776865008"/>
                    </a:ext>
                  </a:extLst>
                </a:gridCol>
              </a:tblGrid>
              <a:tr h="656083">
                <a:tc>
                  <a:txBody>
                    <a:bodyPr/>
                    <a:lstStyle/>
                    <a:p>
                      <a:pPr algn="r" fontAlgn="ctr"/>
                      <a:r>
                        <a:rPr lang="en-GB" sz="1000" b="1">
                          <a:effectLst/>
                        </a:rPr>
                        <a:t>Month</a:t>
                      </a:r>
                    </a:p>
                  </a:txBody>
                  <a:tcPr marL="51248" marR="51248" marT="25624" marB="25624" anchor="ctr"/>
                </a:tc>
                <a:tc>
                  <a:txBody>
                    <a:bodyPr/>
                    <a:lstStyle/>
                    <a:p>
                      <a:pPr algn="r" fontAlgn="ctr"/>
                      <a:r>
                        <a:rPr lang="en-GB" sz="1000" b="1">
                          <a:effectLst/>
                        </a:rPr>
                        <a:t>Landing_Outcome</a:t>
                      </a:r>
                    </a:p>
                  </a:txBody>
                  <a:tcPr marL="51248" marR="51248" marT="25624" marB="25624" anchor="ctr"/>
                </a:tc>
                <a:tc>
                  <a:txBody>
                    <a:bodyPr/>
                    <a:lstStyle/>
                    <a:p>
                      <a:pPr algn="r" fontAlgn="ctr"/>
                      <a:r>
                        <a:rPr lang="en-GB" sz="1000" b="1">
                          <a:effectLst/>
                        </a:rPr>
                        <a:t>Booster_Version</a:t>
                      </a:r>
                    </a:p>
                  </a:txBody>
                  <a:tcPr marL="51248" marR="51248" marT="25624" marB="25624" anchor="ctr"/>
                </a:tc>
                <a:tc>
                  <a:txBody>
                    <a:bodyPr/>
                    <a:lstStyle/>
                    <a:p>
                      <a:pPr algn="r" fontAlgn="ctr"/>
                      <a:r>
                        <a:rPr lang="en-GB" sz="1000" b="1">
                          <a:effectLst/>
                        </a:rPr>
                        <a:t>Launch_Site</a:t>
                      </a:r>
                    </a:p>
                  </a:txBody>
                  <a:tcPr marL="51248" marR="51248" marT="25624" marB="25624" anchor="ctr"/>
                </a:tc>
                <a:extLst>
                  <a:ext uri="{0D108BD9-81ED-4DB2-BD59-A6C34878D82A}">
                    <a16:rowId xmlns:a16="http://schemas.microsoft.com/office/drawing/2014/main" val="3412837291"/>
                  </a:ext>
                </a:extLst>
              </a:tr>
              <a:tr h="656083">
                <a:tc>
                  <a:txBody>
                    <a:bodyPr/>
                    <a:lstStyle/>
                    <a:p>
                      <a:pPr algn="r" fontAlgn="ctr"/>
                      <a:r>
                        <a:rPr lang="en-GB" sz="1000">
                          <a:effectLst/>
                        </a:rPr>
                        <a:t>January</a:t>
                      </a:r>
                    </a:p>
                  </a:txBody>
                  <a:tcPr marL="51248" marR="51248" marT="25624" marB="25624" anchor="ctr"/>
                </a:tc>
                <a:tc>
                  <a:txBody>
                    <a:bodyPr/>
                    <a:lstStyle/>
                    <a:p>
                      <a:pPr algn="r" fontAlgn="ctr"/>
                      <a:r>
                        <a:rPr lang="en-GB" sz="1000">
                          <a:effectLst/>
                        </a:rPr>
                        <a:t>Failure (drone ship)</a:t>
                      </a:r>
                    </a:p>
                  </a:txBody>
                  <a:tcPr marL="51248" marR="51248" marT="25624" marB="25624" anchor="ctr"/>
                </a:tc>
                <a:tc>
                  <a:txBody>
                    <a:bodyPr/>
                    <a:lstStyle/>
                    <a:p>
                      <a:pPr algn="r" fontAlgn="ctr"/>
                      <a:r>
                        <a:rPr lang="en-GB" sz="1000" dirty="0">
                          <a:effectLst/>
                        </a:rPr>
                        <a:t>F9 v1.1 B1012</a:t>
                      </a:r>
                    </a:p>
                  </a:txBody>
                  <a:tcPr marL="51248" marR="51248" marT="25624" marB="25624" anchor="ctr"/>
                </a:tc>
                <a:tc>
                  <a:txBody>
                    <a:bodyPr/>
                    <a:lstStyle/>
                    <a:p>
                      <a:pPr algn="r" fontAlgn="ctr"/>
                      <a:r>
                        <a:rPr lang="en-GB" sz="1000">
                          <a:effectLst/>
                        </a:rPr>
                        <a:t>CCAFS LC-40</a:t>
                      </a:r>
                    </a:p>
                  </a:txBody>
                  <a:tcPr marL="51248" marR="51248" marT="25624" marB="25624" anchor="ctr"/>
                </a:tc>
                <a:extLst>
                  <a:ext uri="{0D108BD9-81ED-4DB2-BD59-A6C34878D82A}">
                    <a16:rowId xmlns:a16="http://schemas.microsoft.com/office/drawing/2014/main" val="2148617106"/>
                  </a:ext>
                </a:extLst>
              </a:tr>
              <a:tr h="656083">
                <a:tc>
                  <a:txBody>
                    <a:bodyPr/>
                    <a:lstStyle/>
                    <a:p>
                      <a:pPr algn="r" fontAlgn="ctr"/>
                      <a:r>
                        <a:rPr lang="en-GB" sz="1000">
                          <a:effectLst/>
                        </a:rPr>
                        <a:t>April</a:t>
                      </a:r>
                    </a:p>
                  </a:txBody>
                  <a:tcPr marL="51248" marR="51248" marT="25624" marB="25624" anchor="ctr"/>
                </a:tc>
                <a:tc>
                  <a:txBody>
                    <a:bodyPr/>
                    <a:lstStyle/>
                    <a:p>
                      <a:pPr algn="r" fontAlgn="ctr"/>
                      <a:r>
                        <a:rPr lang="en-GB" sz="1000">
                          <a:effectLst/>
                        </a:rPr>
                        <a:t>Failure (drone ship)</a:t>
                      </a:r>
                    </a:p>
                  </a:txBody>
                  <a:tcPr marL="51248" marR="51248" marT="25624" marB="25624" anchor="ctr"/>
                </a:tc>
                <a:tc>
                  <a:txBody>
                    <a:bodyPr/>
                    <a:lstStyle/>
                    <a:p>
                      <a:pPr algn="r" fontAlgn="ctr"/>
                      <a:r>
                        <a:rPr lang="en-GB" sz="1000">
                          <a:effectLst/>
                        </a:rPr>
                        <a:t>F9 v1.1 B1015</a:t>
                      </a:r>
                    </a:p>
                  </a:txBody>
                  <a:tcPr marL="51248" marR="51248" marT="25624" marB="25624" anchor="ctr"/>
                </a:tc>
                <a:tc>
                  <a:txBody>
                    <a:bodyPr/>
                    <a:lstStyle/>
                    <a:p>
                      <a:pPr algn="r" fontAlgn="ctr"/>
                      <a:r>
                        <a:rPr lang="en-GB" sz="1000" dirty="0">
                          <a:effectLst/>
                        </a:rPr>
                        <a:t>CCAFS LC-40</a:t>
                      </a:r>
                    </a:p>
                  </a:txBody>
                  <a:tcPr marL="51248" marR="51248" marT="25624" marB="25624" anchor="ctr"/>
                </a:tc>
                <a:extLst>
                  <a:ext uri="{0D108BD9-81ED-4DB2-BD59-A6C34878D82A}">
                    <a16:rowId xmlns:a16="http://schemas.microsoft.com/office/drawing/2014/main" val="205649117"/>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4" name="Freeform: Shape 13">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6" name="Freeform: Shape 15">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2263962" y="405371"/>
            <a:ext cx="5373619" cy="13149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bg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61854" y="2125737"/>
            <a:ext cx="5244319" cy="4439607"/>
          </a:xfrm>
          <a:prstGeom prst="rect">
            <a:avLst/>
          </a:prstGeom>
        </p:spPr>
        <p:txBody>
          <a:bodyPr vert="horz" lIns="91440" tIns="45720" rIns="91440" bIns="45720" rtlCol="0">
            <a:normAutofit fontScale="55000" lnSpcReduction="20000"/>
          </a:bodyPr>
          <a:lstStyle/>
          <a:p>
            <a:pPr>
              <a:spcBef>
                <a:spcPts val="1400"/>
              </a:spcBef>
            </a:pPr>
            <a:endParaRPr lang="en-US" dirty="0">
              <a:solidFill>
                <a:schemeClr val="bg1"/>
              </a:solidFill>
              <a:latin typeface="Abadi" panose="020B0604020104020204" pitchFamily="34" charset="0"/>
            </a:endParaRPr>
          </a:p>
          <a:p>
            <a:pPr>
              <a:spcBef>
                <a:spcPts val="1400"/>
              </a:spcBef>
            </a:pPr>
            <a:r>
              <a:rPr lang="en-GB" dirty="0">
                <a:solidFill>
                  <a:schemeClr val="bg1"/>
                </a:solidFill>
                <a:latin typeface="Abadi" panose="020B0604020104020204" pitchFamily="34" charset="0"/>
              </a:rPr>
              <a:t>Ranking the count of landing outcomes between June 4, 2010, and March 20, 2017, provides a clear picture of SpaceX's progress in booster recovery efforts</a:t>
            </a:r>
          </a:p>
          <a:p>
            <a:pPr>
              <a:spcBef>
                <a:spcPts val="1400"/>
              </a:spcBef>
            </a:pPr>
            <a:r>
              <a:rPr lang="en-GB" dirty="0">
                <a:solidFill>
                  <a:schemeClr val="bg1"/>
                </a:solidFill>
                <a:latin typeface="Abadi" panose="020B0604020104020204" pitchFamily="34" charset="0"/>
              </a:rPr>
              <a:t> During this period, SpaceX transitioned from expendable rockets to reusable boosters, experimenting with different landing techniques on both drone ships and ground pads</a:t>
            </a:r>
          </a:p>
          <a:p>
            <a:pPr>
              <a:spcBef>
                <a:spcPts val="1400"/>
              </a:spcBef>
            </a:pPr>
            <a:r>
              <a:rPr lang="en-GB" dirty="0">
                <a:solidFill>
                  <a:schemeClr val="bg1"/>
                </a:solidFill>
                <a:latin typeface="Abadi" panose="020B0604020104020204" pitchFamily="34" charset="0"/>
              </a:rPr>
              <a:t> The rankings highlight the most frequent outcomes, showing how often SpaceX succeeded, failed, or attempted alternative recovery methods like controlled ocean landings</a:t>
            </a:r>
          </a:p>
          <a:p>
            <a:pPr>
              <a:spcBef>
                <a:spcPts val="1400"/>
              </a:spcBef>
            </a:pPr>
            <a:r>
              <a:rPr lang="en-GB" dirty="0">
                <a:solidFill>
                  <a:schemeClr val="bg1"/>
                </a:solidFill>
                <a:latin typeface="Abadi" panose="020B0604020104020204" pitchFamily="34" charset="0"/>
              </a:rPr>
              <a:t> A higher count of successful landings reflects improvements in technology, while failure counts reveal challenges that led to further refinements in guidance systems, landing legs, and thruster control</a:t>
            </a:r>
          </a:p>
          <a:p>
            <a:pPr>
              <a:spcBef>
                <a:spcPts val="1400"/>
              </a:spcBef>
            </a:pPr>
            <a:r>
              <a:rPr lang="en-GB" dirty="0">
                <a:solidFill>
                  <a:schemeClr val="bg1"/>
                </a:solidFill>
                <a:latin typeface="Abadi" panose="020B0604020104020204" pitchFamily="34" charset="0"/>
              </a:rPr>
              <a:t> This data is crucial for </a:t>
            </a:r>
            <a:r>
              <a:rPr lang="en-GB" dirty="0" err="1">
                <a:solidFill>
                  <a:schemeClr val="bg1"/>
                </a:solidFill>
                <a:latin typeface="Abadi" panose="020B0604020104020204" pitchFamily="34" charset="0"/>
              </a:rPr>
              <a:t>analyzing</a:t>
            </a:r>
            <a:r>
              <a:rPr lang="en-GB" dirty="0">
                <a:solidFill>
                  <a:schemeClr val="bg1"/>
                </a:solidFill>
                <a:latin typeface="Abadi" panose="020B0604020104020204" pitchFamily="34" charset="0"/>
              </a:rPr>
              <a:t> the evolution of reusability, measuring progress, and identifying key milestones in SpaceX’s pursuit of fully reusable launch systems.</a:t>
            </a:r>
            <a:endParaRPr lang="en-US" dirty="0">
              <a:solidFill>
                <a:schemeClr val="bg1"/>
              </a:solidFill>
              <a:latin typeface="Abadi" panose="020B0604020104020204" pitchFamily="34" charset="0"/>
            </a:endParaRPr>
          </a:p>
          <a:p>
            <a:pPr>
              <a:spcBef>
                <a:spcPts val="1400"/>
              </a:spcBef>
            </a:pPr>
            <a:endParaRPr lang="en-US" dirty="0">
              <a:solidFill>
                <a:schemeClr val="bg1"/>
              </a:solidFill>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33</a:t>
            </a:fld>
            <a:endParaRPr lang="en-US" sz="1200">
              <a:solidFill>
                <a:schemeClr val="bg1"/>
              </a:solidFill>
              <a:latin typeface="+mn-lt"/>
            </a:endParaRPr>
          </a:p>
        </p:txBody>
      </p:sp>
      <p:grpSp>
        <p:nvGrpSpPr>
          <p:cNvPr id="20"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1" name="Freeform: Shape 20">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aphicFrame>
        <p:nvGraphicFramePr>
          <p:cNvPr id="2" name="Table 1">
            <a:extLst>
              <a:ext uri="{FF2B5EF4-FFF2-40B4-BE49-F238E27FC236}">
                <a16:creationId xmlns:a16="http://schemas.microsoft.com/office/drawing/2014/main" id="{47176320-42A2-AF34-B44A-9DE26FBEA737}"/>
              </a:ext>
            </a:extLst>
          </p:cNvPr>
          <p:cNvGraphicFramePr>
            <a:graphicFrameLocks noGrp="1"/>
          </p:cNvGraphicFramePr>
          <p:nvPr>
            <p:extLst>
              <p:ext uri="{D42A27DB-BD31-4B8C-83A1-F6EECF244321}">
                <p14:modId xmlns:p14="http://schemas.microsoft.com/office/powerpoint/2010/main" val="321493206"/>
              </p:ext>
            </p:extLst>
          </p:nvPr>
        </p:nvGraphicFramePr>
        <p:xfrm>
          <a:off x="7235473" y="1599235"/>
          <a:ext cx="4072816" cy="3274794"/>
        </p:xfrm>
        <a:graphic>
          <a:graphicData uri="http://schemas.openxmlformats.org/drawingml/2006/table">
            <a:tbl>
              <a:tblPr firstRow="1" bandRow="1">
                <a:tableStyleId>{8EC20E35-A176-4012-BC5E-935CFFF8708E}</a:tableStyleId>
              </a:tblPr>
              <a:tblGrid>
                <a:gridCol w="2375235">
                  <a:extLst>
                    <a:ext uri="{9D8B030D-6E8A-4147-A177-3AD203B41FA5}">
                      <a16:colId xmlns:a16="http://schemas.microsoft.com/office/drawing/2014/main" val="2819987634"/>
                    </a:ext>
                  </a:extLst>
                </a:gridCol>
                <a:gridCol w="1697581">
                  <a:extLst>
                    <a:ext uri="{9D8B030D-6E8A-4147-A177-3AD203B41FA5}">
                      <a16:colId xmlns:a16="http://schemas.microsoft.com/office/drawing/2014/main" val="3343203445"/>
                    </a:ext>
                  </a:extLst>
                </a:gridCol>
              </a:tblGrid>
              <a:tr h="363866">
                <a:tc>
                  <a:txBody>
                    <a:bodyPr/>
                    <a:lstStyle/>
                    <a:p>
                      <a:pPr algn="r" fontAlgn="ctr"/>
                      <a:r>
                        <a:rPr lang="en-GB" sz="1600" b="1">
                          <a:effectLst/>
                        </a:rPr>
                        <a:t>Landing_Outcome</a:t>
                      </a:r>
                    </a:p>
                  </a:txBody>
                  <a:tcPr marL="82697" marR="82697" marT="41348" marB="41348" anchor="ctr"/>
                </a:tc>
                <a:tc>
                  <a:txBody>
                    <a:bodyPr/>
                    <a:lstStyle/>
                    <a:p>
                      <a:pPr algn="r" fontAlgn="ctr"/>
                      <a:r>
                        <a:rPr lang="en-GB" sz="1600" b="1">
                          <a:effectLst/>
                        </a:rPr>
                        <a:t>landing_count</a:t>
                      </a:r>
                    </a:p>
                  </a:txBody>
                  <a:tcPr marL="82697" marR="82697" marT="41348" marB="41348" anchor="ctr"/>
                </a:tc>
                <a:extLst>
                  <a:ext uri="{0D108BD9-81ED-4DB2-BD59-A6C34878D82A}">
                    <a16:rowId xmlns:a16="http://schemas.microsoft.com/office/drawing/2014/main" val="884525928"/>
                  </a:ext>
                </a:extLst>
              </a:tr>
              <a:tr h="363866">
                <a:tc>
                  <a:txBody>
                    <a:bodyPr/>
                    <a:lstStyle/>
                    <a:p>
                      <a:pPr algn="r" fontAlgn="ctr"/>
                      <a:r>
                        <a:rPr lang="en-GB" sz="1600">
                          <a:effectLst/>
                        </a:rPr>
                        <a:t>No attempt</a:t>
                      </a:r>
                    </a:p>
                  </a:txBody>
                  <a:tcPr marL="82697" marR="82697" marT="41348" marB="41348" anchor="ctr"/>
                </a:tc>
                <a:tc>
                  <a:txBody>
                    <a:bodyPr/>
                    <a:lstStyle/>
                    <a:p>
                      <a:pPr algn="r" fontAlgn="ctr"/>
                      <a:r>
                        <a:rPr lang="en-GB" sz="1600">
                          <a:effectLst/>
                        </a:rPr>
                        <a:t>10</a:t>
                      </a:r>
                    </a:p>
                  </a:txBody>
                  <a:tcPr marL="82697" marR="82697" marT="41348" marB="41348" anchor="ctr"/>
                </a:tc>
                <a:extLst>
                  <a:ext uri="{0D108BD9-81ED-4DB2-BD59-A6C34878D82A}">
                    <a16:rowId xmlns:a16="http://schemas.microsoft.com/office/drawing/2014/main" val="3006419260"/>
                  </a:ext>
                </a:extLst>
              </a:tr>
              <a:tr h="363866">
                <a:tc>
                  <a:txBody>
                    <a:bodyPr/>
                    <a:lstStyle/>
                    <a:p>
                      <a:pPr algn="r" fontAlgn="ctr"/>
                      <a:r>
                        <a:rPr lang="en-GB" sz="1600">
                          <a:effectLst/>
                        </a:rPr>
                        <a:t>Success (drone ship)</a:t>
                      </a:r>
                    </a:p>
                  </a:txBody>
                  <a:tcPr marL="82697" marR="82697" marT="41348" marB="41348" anchor="ctr"/>
                </a:tc>
                <a:tc>
                  <a:txBody>
                    <a:bodyPr/>
                    <a:lstStyle/>
                    <a:p>
                      <a:pPr algn="r" fontAlgn="ctr"/>
                      <a:r>
                        <a:rPr lang="en-GB" sz="1600">
                          <a:effectLst/>
                        </a:rPr>
                        <a:t>5</a:t>
                      </a:r>
                    </a:p>
                  </a:txBody>
                  <a:tcPr marL="82697" marR="82697" marT="41348" marB="41348" anchor="ctr"/>
                </a:tc>
                <a:extLst>
                  <a:ext uri="{0D108BD9-81ED-4DB2-BD59-A6C34878D82A}">
                    <a16:rowId xmlns:a16="http://schemas.microsoft.com/office/drawing/2014/main" val="739314893"/>
                  </a:ext>
                </a:extLst>
              </a:tr>
              <a:tr h="363866">
                <a:tc>
                  <a:txBody>
                    <a:bodyPr/>
                    <a:lstStyle/>
                    <a:p>
                      <a:pPr algn="r" fontAlgn="ctr"/>
                      <a:r>
                        <a:rPr lang="en-GB" sz="1600">
                          <a:effectLst/>
                        </a:rPr>
                        <a:t>Failure (drone ship)</a:t>
                      </a:r>
                    </a:p>
                  </a:txBody>
                  <a:tcPr marL="82697" marR="82697" marT="41348" marB="41348" anchor="ctr"/>
                </a:tc>
                <a:tc>
                  <a:txBody>
                    <a:bodyPr/>
                    <a:lstStyle/>
                    <a:p>
                      <a:pPr algn="r" fontAlgn="ctr"/>
                      <a:r>
                        <a:rPr lang="en-GB" sz="1600">
                          <a:effectLst/>
                        </a:rPr>
                        <a:t>5</a:t>
                      </a:r>
                    </a:p>
                  </a:txBody>
                  <a:tcPr marL="82697" marR="82697" marT="41348" marB="41348" anchor="ctr"/>
                </a:tc>
                <a:extLst>
                  <a:ext uri="{0D108BD9-81ED-4DB2-BD59-A6C34878D82A}">
                    <a16:rowId xmlns:a16="http://schemas.microsoft.com/office/drawing/2014/main" val="4016829594"/>
                  </a:ext>
                </a:extLst>
              </a:tr>
              <a:tr h="363866">
                <a:tc>
                  <a:txBody>
                    <a:bodyPr/>
                    <a:lstStyle/>
                    <a:p>
                      <a:pPr algn="r" fontAlgn="ctr"/>
                      <a:r>
                        <a:rPr lang="en-GB" sz="1600">
                          <a:effectLst/>
                        </a:rPr>
                        <a:t>Success (ground pad)</a:t>
                      </a:r>
                    </a:p>
                  </a:txBody>
                  <a:tcPr marL="82697" marR="82697" marT="41348" marB="41348" anchor="ctr"/>
                </a:tc>
                <a:tc>
                  <a:txBody>
                    <a:bodyPr/>
                    <a:lstStyle/>
                    <a:p>
                      <a:pPr algn="r" fontAlgn="ctr"/>
                      <a:r>
                        <a:rPr lang="en-GB" sz="1600">
                          <a:effectLst/>
                        </a:rPr>
                        <a:t>3</a:t>
                      </a:r>
                    </a:p>
                  </a:txBody>
                  <a:tcPr marL="82697" marR="82697" marT="41348" marB="41348" anchor="ctr"/>
                </a:tc>
                <a:extLst>
                  <a:ext uri="{0D108BD9-81ED-4DB2-BD59-A6C34878D82A}">
                    <a16:rowId xmlns:a16="http://schemas.microsoft.com/office/drawing/2014/main" val="1396050932"/>
                  </a:ext>
                </a:extLst>
              </a:tr>
              <a:tr h="363866">
                <a:tc>
                  <a:txBody>
                    <a:bodyPr/>
                    <a:lstStyle/>
                    <a:p>
                      <a:pPr algn="r" fontAlgn="ctr"/>
                      <a:r>
                        <a:rPr lang="en-GB" sz="1600">
                          <a:effectLst/>
                        </a:rPr>
                        <a:t>Controlled (ocean)</a:t>
                      </a:r>
                    </a:p>
                  </a:txBody>
                  <a:tcPr marL="82697" marR="82697" marT="41348" marB="41348" anchor="ctr"/>
                </a:tc>
                <a:tc>
                  <a:txBody>
                    <a:bodyPr/>
                    <a:lstStyle/>
                    <a:p>
                      <a:pPr algn="r" fontAlgn="ctr"/>
                      <a:r>
                        <a:rPr lang="en-GB" sz="1600">
                          <a:effectLst/>
                        </a:rPr>
                        <a:t>3</a:t>
                      </a:r>
                    </a:p>
                  </a:txBody>
                  <a:tcPr marL="82697" marR="82697" marT="41348" marB="41348" anchor="ctr"/>
                </a:tc>
                <a:extLst>
                  <a:ext uri="{0D108BD9-81ED-4DB2-BD59-A6C34878D82A}">
                    <a16:rowId xmlns:a16="http://schemas.microsoft.com/office/drawing/2014/main" val="1634725360"/>
                  </a:ext>
                </a:extLst>
              </a:tr>
              <a:tr h="363866">
                <a:tc>
                  <a:txBody>
                    <a:bodyPr/>
                    <a:lstStyle/>
                    <a:p>
                      <a:pPr algn="r" fontAlgn="ctr"/>
                      <a:r>
                        <a:rPr lang="en-GB" sz="1600">
                          <a:effectLst/>
                        </a:rPr>
                        <a:t>Uncontrolled (ocean)</a:t>
                      </a:r>
                    </a:p>
                  </a:txBody>
                  <a:tcPr marL="82697" marR="82697" marT="41348" marB="41348" anchor="ctr"/>
                </a:tc>
                <a:tc>
                  <a:txBody>
                    <a:bodyPr/>
                    <a:lstStyle/>
                    <a:p>
                      <a:pPr algn="r" fontAlgn="ctr"/>
                      <a:r>
                        <a:rPr lang="en-GB" sz="1600">
                          <a:effectLst/>
                        </a:rPr>
                        <a:t>2</a:t>
                      </a:r>
                    </a:p>
                  </a:txBody>
                  <a:tcPr marL="82697" marR="82697" marT="41348" marB="41348" anchor="ctr"/>
                </a:tc>
                <a:extLst>
                  <a:ext uri="{0D108BD9-81ED-4DB2-BD59-A6C34878D82A}">
                    <a16:rowId xmlns:a16="http://schemas.microsoft.com/office/drawing/2014/main" val="3865937765"/>
                  </a:ext>
                </a:extLst>
              </a:tr>
              <a:tr h="363866">
                <a:tc>
                  <a:txBody>
                    <a:bodyPr/>
                    <a:lstStyle/>
                    <a:p>
                      <a:pPr algn="r" fontAlgn="ctr"/>
                      <a:r>
                        <a:rPr lang="en-GB" sz="1600">
                          <a:effectLst/>
                        </a:rPr>
                        <a:t>Failure (parachute)</a:t>
                      </a:r>
                    </a:p>
                  </a:txBody>
                  <a:tcPr marL="82697" marR="82697" marT="41348" marB="41348" anchor="ctr"/>
                </a:tc>
                <a:tc>
                  <a:txBody>
                    <a:bodyPr/>
                    <a:lstStyle/>
                    <a:p>
                      <a:pPr algn="r" fontAlgn="ctr"/>
                      <a:r>
                        <a:rPr lang="en-GB" sz="1600">
                          <a:effectLst/>
                        </a:rPr>
                        <a:t>2</a:t>
                      </a:r>
                    </a:p>
                  </a:txBody>
                  <a:tcPr marL="82697" marR="82697" marT="41348" marB="41348" anchor="ctr"/>
                </a:tc>
                <a:extLst>
                  <a:ext uri="{0D108BD9-81ED-4DB2-BD59-A6C34878D82A}">
                    <a16:rowId xmlns:a16="http://schemas.microsoft.com/office/drawing/2014/main" val="4262605319"/>
                  </a:ext>
                </a:extLst>
              </a:tr>
              <a:tr h="363866">
                <a:tc>
                  <a:txBody>
                    <a:bodyPr/>
                    <a:lstStyle/>
                    <a:p>
                      <a:pPr algn="r" fontAlgn="ctr"/>
                      <a:r>
                        <a:rPr lang="en-GB" sz="1600">
                          <a:effectLst/>
                        </a:rPr>
                        <a:t>Precluded (drone ship)</a:t>
                      </a:r>
                    </a:p>
                  </a:txBody>
                  <a:tcPr marL="82697" marR="82697" marT="41348" marB="41348" anchor="ctr"/>
                </a:tc>
                <a:tc>
                  <a:txBody>
                    <a:bodyPr/>
                    <a:lstStyle/>
                    <a:p>
                      <a:pPr algn="r" fontAlgn="ctr"/>
                      <a:r>
                        <a:rPr lang="en-GB" sz="1600">
                          <a:effectLst/>
                        </a:rPr>
                        <a:t>1</a:t>
                      </a:r>
                    </a:p>
                  </a:txBody>
                  <a:tcPr marL="82697" marR="82697" marT="41348" marB="41348" anchor="ctr"/>
                </a:tc>
                <a:extLst>
                  <a:ext uri="{0D108BD9-81ED-4DB2-BD59-A6C34878D82A}">
                    <a16:rowId xmlns:a16="http://schemas.microsoft.com/office/drawing/2014/main" val="1510100607"/>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40080" y="4777739"/>
            <a:ext cx="3418990" cy="1412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Launch Sites on a Global Map</a:t>
            </a:r>
          </a:p>
        </p:txBody>
      </p:sp>
      <p:pic>
        <p:nvPicPr>
          <p:cNvPr id="8" name="Picture 7">
            <a:extLst>
              <a:ext uri="{FF2B5EF4-FFF2-40B4-BE49-F238E27FC236}">
                <a16:creationId xmlns:a16="http://schemas.microsoft.com/office/drawing/2014/main" id="{A5B52A22-5B1B-3F7E-EC78-3EC282BE5600}"/>
              </a:ext>
            </a:extLst>
          </p:cNvPr>
          <p:cNvPicPr>
            <a:picLocks noChangeAspect="1"/>
          </p:cNvPicPr>
          <p:nvPr/>
        </p:nvPicPr>
        <p:blipFill>
          <a:blip r:embed="rId3"/>
          <a:srcRect t="17903" b="6565"/>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40"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4" y="4777739"/>
            <a:ext cx="6180330" cy="1836421"/>
          </a:xfrm>
          <a:prstGeom prst="rect">
            <a:avLst/>
          </a:prstGeom>
        </p:spPr>
        <p:txBody>
          <a:bodyPr vert="horz" lIns="91440" tIns="45720" rIns="91440" bIns="45720" rtlCol="0" anchor="ctr">
            <a:normAutofit fontScale="92500" lnSpcReduction="10000"/>
          </a:bodyPr>
          <a:lstStyle/>
          <a:p>
            <a:pPr marL="0" indent="0">
              <a:spcBef>
                <a:spcPts val="1400"/>
              </a:spcBef>
              <a:buNone/>
            </a:pPr>
            <a:endParaRPr lang="en-US" sz="1000" dirty="0"/>
          </a:p>
          <a:p>
            <a:r>
              <a:rPr lang="en-GB" sz="1200" dirty="0"/>
              <a:t>The map clearly illustrates the strategic placement of launch sites along the southwest and southeast coast of America, particularly in Florida and California. This coastal positioning is likely chosen for easier access to open ocean for rocket launches, ensuring safety and minimizing risk to populated areas</a:t>
            </a:r>
          </a:p>
          <a:p>
            <a:r>
              <a:rPr lang="en-GB" sz="1200" dirty="0"/>
              <a:t>The coastal proximity of these launch sites provides a significant advantage for launching rockets over the ocean, reducing the risk to populated areas in the event of a failure or rocket re-entry.</a:t>
            </a:r>
          </a:p>
          <a:p>
            <a:r>
              <a:rPr lang="en-GB" sz="1200" dirty="0"/>
              <a:t>There seems to be a higher concentration of launch sites on the southeastern coast, specifically in Florida, near Kennedy Space Centre (KSC) and Cape Canaveral Space Force Station (CCAFS), which indicates its historical significance as a primary launch hub for space exploration.</a:t>
            </a:r>
            <a:endParaRPr lang="en-US" sz="13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643193" y="489507"/>
            <a:ext cx="3091607" cy="1655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Colour labelled outcomes on map</a:t>
            </a:r>
          </a:p>
        </p:txBody>
      </p:sp>
      <p:pic>
        <p:nvPicPr>
          <p:cNvPr id="4" name="Picture 3">
            <a:extLst>
              <a:ext uri="{FF2B5EF4-FFF2-40B4-BE49-F238E27FC236}">
                <a16:creationId xmlns:a16="http://schemas.microsoft.com/office/drawing/2014/main" id="{FEF3BF0A-5FD6-CCD7-BDF2-F6C208442508}"/>
              </a:ext>
            </a:extLst>
          </p:cNvPr>
          <p:cNvPicPr>
            <a:picLocks noChangeAspect="1"/>
          </p:cNvPicPr>
          <p:nvPr/>
        </p:nvPicPr>
        <p:blipFill>
          <a:blip r:embed="rId2"/>
          <a:srcRect r="24017" b="-1"/>
          <a:stretch/>
        </p:blipFill>
        <p:spPr>
          <a:xfrm>
            <a:off x="20" y="431"/>
            <a:ext cx="8115280" cy="6408311"/>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43193" y="2418408"/>
            <a:ext cx="2942813" cy="3540265"/>
          </a:xfrm>
          <a:prstGeom prst="rect">
            <a:avLst/>
          </a:prstGeom>
        </p:spPr>
        <p:txBody>
          <a:bodyPr vert="horz" lIns="91440" tIns="45720" rIns="91440" bIns="45720" rtlCol="0">
            <a:normAutofit fontScale="92500" lnSpcReduction="10000"/>
          </a:bodyPr>
          <a:lstStyle/>
          <a:p>
            <a:pPr>
              <a:spcBef>
                <a:spcPts val="1400"/>
              </a:spcBef>
            </a:pPr>
            <a:endParaRPr lang="en-US" sz="2000" dirty="0"/>
          </a:p>
          <a:p>
            <a:pPr>
              <a:spcBef>
                <a:spcPts val="1400"/>
              </a:spcBef>
            </a:pPr>
            <a:r>
              <a:rPr lang="en-GB" sz="1400" dirty="0">
                <a:latin typeface="Abadi" panose="020B0604020104020204" pitchFamily="34" charset="0"/>
              </a:rPr>
              <a:t>The coloured labels on the launch sites (green for success and red for failure) provide a quick visual representation of the performance history of each site. This makes it easier to assess the launch success rate immediately</a:t>
            </a:r>
            <a:endParaRPr lang="en-US" sz="2000" dirty="0">
              <a:latin typeface="Abadi" panose="020B0604020104020204" pitchFamily="34" charset="0"/>
            </a:endParaRPr>
          </a:p>
          <a:p>
            <a:pPr>
              <a:spcBef>
                <a:spcPts val="1400"/>
              </a:spcBef>
            </a:pPr>
            <a:r>
              <a:rPr lang="en-GB" sz="1400" dirty="0">
                <a:latin typeface="Abadi" panose="020B0604020104020204" pitchFamily="34" charset="0"/>
              </a:rPr>
              <a:t>The fact that a site has 3 green (successful) and 4 red (failed) labels suggests that, although it has had some success, the site is still experiencing a notable number of failures. This could indicate the need for further investigation into operational issues, rocket technology, or external factors that might contribute to failures at this location</a:t>
            </a:r>
            <a:endParaRPr lang="en-US" sz="2000" dirty="0">
              <a:latin typeface="Abadi" panose="020B0604020104020204" pitchFamily="34" charset="0"/>
            </a:endParaRPr>
          </a:p>
        </p:txBody>
      </p:sp>
      <p:sp>
        <p:nvSpPr>
          <p:cNvPr id="15" name="Rectangle 14">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9376"/>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36</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38200" y="448721"/>
            <a:ext cx="4707671" cy="12256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a:solidFill>
                  <a:schemeClr val="bg1"/>
                </a:solidFill>
                <a:latin typeface="+mj-lt"/>
                <a:ea typeface="+mj-ea"/>
                <a:cs typeface="+mj-cs"/>
              </a:rPr>
              <a:t>Proximities to launch sites</a:t>
            </a:r>
          </a:p>
        </p:txBody>
      </p:sp>
      <p:cxnSp>
        <p:nvCxnSpPr>
          <p:cNvPr id="15" name="Straight Connector 1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7769" y="1909192"/>
            <a:ext cx="4586513" cy="3647710"/>
          </a:xfrm>
          <a:prstGeom prst="rect">
            <a:avLst/>
          </a:prstGeom>
        </p:spPr>
        <p:txBody>
          <a:bodyPr vert="horz" lIns="91440" tIns="45720" rIns="91440" bIns="45720" rtlCol="0">
            <a:normAutofit/>
          </a:bodyPr>
          <a:lstStyle/>
          <a:p>
            <a:pPr marL="0" indent="0">
              <a:spcBef>
                <a:spcPts val="1400"/>
              </a:spcBef>
              <a:buNone/>
            </a:pPr>
            <a:endParaRPr lang="en-US" sz="2000" dirty="0">
              <a:solidFill>
                <a:srgbClr val="F2F4F8"/>
              </a:solidFill>
            </a:endParaRPr>
          </a:p>
          <a:p>
            <a:pPr>
              <a:spcBef>
                <a:spcPts val="1400"/>
              </a:spcBef>
            </a:pPr>
            <a:r>
              <a:rPr lang="en-GB" sz="1400" dirty="0">
                <a:solidFill>
                  <a:srgbClr val="F2F4F8"/>
                </a:solidFill>
              </a:rPr>
              <a:t>The launch site is located 0.58 km from a highway. Being close to a highway could provide efficient access for transportation of materials and equipment, which is beneficial for logistics and operational efficiency</a:t>
            </a:r>
          </a:p>
          <a:p>
            <a:pPr>
              <a:spcBef>
                <a:spcPts val="1400"/>
              </a:spcBef>
            </a:pPr>
            <a:r>
              <a:rPr lang="en-GB" sz="1400" dirty="0">
                <a:solidFill>
                  <a:srgbClr val="F2F4F8"/>
                </a:solidFill>
              </a:rPr>
              <a:t>The proximity to the coastline (0.86 km) might play a role in safety and environmental considerations during launches. Coastal locations often offer a safer space for rocket launches, as they provide a clear trajectory over water, reducing the risks to populated areas. The relatively short distance from the coast may also suggest ease of accessibility to maritime resources in case of emergencies or recovery operations</a:t>
            </a:r>
            <a:endParaRPr lang="en-US" sz="2000" dirty="0">
              <a:solidFill>
                <a:srgbClr val="F2F4F8"/>
              </a:solidFill>
            </a:endParaRPr>
          </a:p>
        </p:txBody>
      </p:sp>
      <p:cxnSp>
        <p:nvCxnSpPr>
          <p:cNvPr id="17" name="Straight Connector 1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F6CF8CC-A4AD-1C2F-E8A1-E1465B11FDE8}"/>
              </a:ext>
            </a:extLst>
          </p:cNvPr>
          <p:cNvPicPr>
            <a:picLocks noChangeAspect="1"/>
          </p:cNvPicPr>
          <p:nvPr/>
        </p:nvPicPr>
        <p:blipFill>
          <a:blip r:embed="rId2"/>
          <a:srcRect l="10091" r="29384"/>
          <a:stretch/>
        </p:blipFill>
        <p:spPr>
          <a:xfrm>
            <a:off x="6525453" y="10"/>
            <a:ext cx="5666547" cy="685799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37</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020467" y="1397120"/>
            <a:ext cx="4707671" cy="12256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bg1"/>
                </a:solidFill>
                <a:latin typeface="+mj-lt"/>
                <a:ea typeface="+mj-ea"/>
                <a:cs typeface="+mj-cs"/>
              </a:rPr>
              <a:t>Launch Success Count for all Sites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20467" y="2891752"/>
            <a:ext cx="4707671" cy="2334517"/>
          </a:xfrm>
          <a:prstGeom prst="rect">
            <a:avLst/>
          </a:prstGeom>
        </p:spPr>
        <p:txBody>
          <a:bodyPr vert="horz" lIns="91440" tIns="45720" rIns="91440" bIns="45720" rtlCol="0">
            <a:normAutofit/>
          </a:bodyPr>
          <a:lstStyle/>
          <a:p>
            <a:pPr>
              <a:spcBef>
                <a:spcPts val="1400"/>
              </a:spcBef>
            </a:pPr>
            <a:endParaRPr lang="en-US" sz="2000" dirty="0">
              <a:solidFill>
                <a:schemeClr val="bg1"/>
              </a:solidFill>
            </a:endParaRPr>
          </a:p>
          <a:p>
            <a:pPr>
              <a:spcBef>
                <a:spcPts val="1400"/>
              </a:spcBef>
            </a:pPr>
            <a:endParaRPr lang="en-US" sz="2000" dirty="0">
              <a:solidFill>
                <a:schemeClr val="bg1"/>
              </a:solidFill>
            </a:endParaRPr>
          </a:p>
          <a:p>
            <a:pPr>
              <a:spcBef>
                <a:spcPts val="1400"/>
              </a:spcBef>
            </a:pPr>
            <a:r>
              <a:rPr lang="en-US" sz="2000" dirty="0">
                <a:solidFill>
                  <a:schemeClr val="bg1"/>
                </a:solidFill>
              </a:rPr>
              <a:t>The highest success count out of all launch sites is that of CCAFS LC-40’s with a rate of 46.4% </a:t>
            </a:r>
          </a:p>
          <a:p>
            <a:pPr>
              <a:spcBef>
                <a:spcPts val="1400"/>
              </a:spcBef>
            </a:pPr>
            <a:endParaRPr lang="en-US" sz="2000" dirty="0">
              <a:solidFill>
                <a:schemeClr val="bg1"/>
              </a:solidFill>
            </a:endParaRPr>
          </a:p>
          <a:p>
            <a:pPr>
              <a:spcBef>
                <a:spcPts val="1400"/>
              </a:spcBef>
            </a:pPr>
            <a:endParaRPr lang="en-US" sz="2000" dirty="0">
              <a:solidFill>
                <a:schemeClr val="bg1"/>
              </a:solidFill>
            </a:endParaRPr>
          </a:p>
        </p:txBody>
      </p:sp>
      <p:pic>
        <p:nvPicPr>
          <p:cNvPr id="4" name="Picture 3">
            <a:extLst>
              <a:ext uri="{FF2B5EF4-FFF2-40B4-BE49-F238E27FC236}">
                <a16:creationId xmlns:a16="http://schemas.microsoft.com/office/drawing/2014/main" id="{44F6A34D-9EC7-C966-7B7D-C78C5C9E5B44}"/>
              </a:ext>
            </a:extLst>
          </p:cNvPr>
          <p:cNvPicPr>
            <a:picLocks noChangeAspect="1"/>
          </p:cNvPicPr>
          <p:nvPr/>
        </p:nvPicPr>
        <p:blipFill>
          <a:blip r:embed="rId2"/>
          <a:stretch>
            <a:fillRect/>
          </a:stretch>
        </p:blipFill>
        <p:spPr>
          <a:xfrm>
            <a:off x="6735467" y="1061087"/>
            <a:ext cx="5037433" cy="4659625"/>
          </a:xfrm>
          <a:prstGeom prst="rect">
            <a:avLst/>
          </a:prstGeom>
        </p:spPr>
      </p:pic>
      <p:sp>
        <p:nvSpPr>
          <p:cNvPr id="20" name="Rectangle 19">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lumMod val="50000"/>
                  </a:schemeClr>
                </a:solidFill>
                <a:latin typeface="+mn-lt"/>
              </a:rPr>
              <a:pPr>
                <a:spcAft>
                  <a:spcPts val="600"/>
                </a:spcAft>
              </a:pPr>
              <a:t>39</a:t>
            </a:fld>
            <a:endParaRPr lang="en-US" sz="1200">
              <a:solidFill>
                <a:schemeClr val="bg1">
                  <a:lumMod val="50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803409" y="762001"/>
            <a:ext cx="4156512" cy="1708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Introduction</a:t>
            </a:r>
          </a:p>
        </p:txBody>
      </p:sp>
      <p:pic>
        <p:nvPicPr>
          <p:cNvPr id="21" name="Picture 20" descr="Rocket launch">
            <a:extLst>
              <a:ext uri="{FF2B5EF4-FFF2-40B4-BE49-F238E27FC236}">
                <a16:creationId xmlns:a16="http://schemas.microsoft.com/office/drawing/2014/main" id="{1672D9A6-F997-629A-CACE-1338D18F31B8}"/>
              </a:ext>
            </a:extLst>
          </p:cNvPr>
          <p:cNvPicPr>
            <a:picLocks noChangeAspect="1"/>
          </p:cNvPicPr>
          <p:nvPr/>
        </p:nvPicPr>
        <p:blipFill>
          <a:blip r:embed="rId3"/>
          <a:srcRect l="34026" r="6640" b="-2"/>
          <a:stretch/>
        </p:blipFill>
        <p:spPr>
          <a:xfrm>
            <a:off x="-1" y="9523"/>
            <a:ext cx="6096001" cy="6858002"/>
          </a:xfrm>
          <a:prstGeom prst="rect">
            <a:avLst/>
          </a:prstGeom>
        </p:spPr>
      </p:pic>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677951" y="2165445"/>
            <a:ext cx="4156512" cy="3769835"/>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kumimoji="0" lang="en-US" altLang="en-US" sz="1100" i="0" u="none" strike="noStrike" cap="none" normalizeH="0" baseline="0" dirty="0">
                <a:ln>
                  <a:noFill/>
                </a:ln>
                <a:solidFill>
                  <a:schemeClr val="tx1"/>
                </a:solidFill>
                <a:effectLst/>
                <a:latin typeface="Abadi" panose="020B0604020104020204" pitchFamily="34" charset="0"/>
              </a:rPr>
              <a:t>SpaceX's reusable rocket technology is one of the core innovations that has significantly reduced the cost of space missions</a:t>
            </a:r>
          </a:p>
          <a:p>
            <a:pPr>
              <a:spcBef>
                <a:spcPts val="1400"/>
              </a:spcBef>
              <a:buFont typeface="Arial" panose="020B0604020202020204" pitchFamily="34" charset="0"/>
              <a:buChar char="•"/>
            </a:pPr>
            <a:r>
              <a:rPr kumimoji="0" lang="en-US" altLang="en-US" sz="1100" i="0" u="none" strike="noStrike" cap="none" normalizeH="0" baseline="0" dirty="0">
                <a:ln>
                  <a:noFill/>
                </a:ln>
                <a:solidFill>
                  <a:schemeClr val="tx1"/>
                </a:solidFill>
                <a:effectLst/>
                <a:latin typeface="Abadi" panose="020B0604020104020204" pitchFamily="34" charset="0"/>
              </a:rPr>
              <a:t> The ability to predict landing success would allow SpaceX to optimize its operations, ensuring that booster landings are more predictable, which could lead to better mission planning, increased reusability, and ultimately cost savings</a:t>
            </a:r>
            <a:endParaRPr lang="en-US" altLang="en-US" sz="1100" dirty="0">
              <a:solidFill>
                <a:schemeClr val="tx1"/>
              </a:solidFill>
              <a:latin typeface="Abadi" panose="020B0604020104020204" pitchFamily="34" charset="0"/>
            </a:endParaRPr>
          </a:p>
          <a:p>
            <a:pPr>
              <a:spcBef>
                <a:spcPts val="1400"/>
              </a:spcBef>
              <a:buFont typeface="Arial" panose="020B0604020202020204" pitchFamily="34" charset="0"/>
              <a:buChar char="•"/>
            </a:pPr>
            <a:r>
              <a:rPr kumimoji="0" lang="en-US" altLang="en-US" sz="1100" i="0" u="none" strike="noStrike" cap="none" normalizeH="0" baseline="0" dirty="0">
                <a:ln>
                  <a:noFill/>
                </a:ln>
                <a:solidFill>
                  <a:schemeClr val="tx1"/>
                </a:solidFill>
                <a:effectLst/>
                <a:latin typeface="Abadi" panose="020B0604020104020204" pitchFamily="34" charset="0"/>
              </a:rPr>
              <a:t>For example, accurately forecasting whether a booster will land successfully can help SpaceX decide whether to allocate resources for recovery operations or adjust flight plans accordingly. Additionally, bidding for contracts often relies on estimates of mission costs, and being able to predict landing success would enhance SpaceX’s ability to offer competitive pricing and improve their market position. </a:t>
            </a:r>
          </a:p>
          <a:p>
            <a:pPr>
              <a:spcBef>
                <a:spcPts val="1400"/>
              </a:spcBef>
              <a:buFont typeface="Arial" panose="020B0604020202020204" pitchFamily="34" charset="0"/>
              <a:buChar char="•"/>
            </a:pPr>
            <a:r>
              <a:rPr kumimoji="0" lang="en-US" altLang="en-US" sz="1100" i="0" u="none" strike="noStrike" cap="none" normalizeH="0" baseline="0" dirty="0">
                <a:ln>
                  <a:noFill/>
                </a:ln>
                <a:solidFill>
                  <a:schemeClr val="tx1"/>
                </a:solidFill>
                <a:effectLst/>
                <a:latin typeface="Abadi" panose="020B0604020104020204" pitchFamily="34" charset="0"/>
              </a:rPr>
              <a:t>In essence, predicting landing success is crucial for increasing the reliability of the reusable rocket program, making spaceflight more economically viable and sustainable</a:t>
            </a:r>
            <a:endParaRPr lang="en-US" sz="1100" dirty="0">
              <a:solidFill>
                <a:schemeClr val="tx1"/>
              </a:solidFill>
              <a:latin typeface="Abadi" panose="020B0604020104020204" pitchFamily="34" charset="0"/>
            </a:endParaRPr>
          </a:p>
          <a:p>
            <a:pPr>
              <a:spcBef>
                <a:spcPts val="1400"/>
              </a:spcBef>
              <a:buFont typeface="Arial" panose="020B0604020202020204" pitchFamily="34" charset="0"/>
              <a:buChar char="•"/>
            </a:pPr>
            <a:r>
              <a:rPr lang="en-US" sz="1100" dirty="0">
                <a:solidFill>
                  <a:schemeClr val="tx1"/>
                </a:solidFill>
                <a:latin typeface="Abadi" panose="020B0604020104020204" pitchFamily="34" charset="0"/>
              </a:rPr>
              <a:t>The project aims to answer the question of how can we use data to improve the efficiency, reliability, and cost-effectiveness of space missions—focusing on one of the key innovations in modern space exploration: reusable rockets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657268" y="6356350"/>
            <a:ext cx="1275652"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4</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1020467" y="1397120"/>
            <a:ext cx="4707671" cy="12256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bg1"/>
                </a:solidFill>
                <a:latin typeface="+mj-lt"/>
                <a:ea typeface="+mj-ea"/>
                <a:cs typeface="+mj-cs"/>
              </a:rPr>
              <a:t>Highest Launch Success Ratio</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20467" y="2891752"/>
            <a:ext cx="4707671" cy="2334517"/>
          </a:xfrm>
          <a:prstGeom prst="rect">
            <a:avLst/>
          </a:prstGeom>
        </p:spPr>
        <p:txBody>
          <a:bodyPr vert="horz" lIns="91440" tIns="45720" rIns="91440" bIns="45720" rtlCol="0">
            <a:normAutofit/>
          </a:bodyPr>
          <a:lstStyle/>
          <a:p>
            <a:pPr>
              <a:spcBef>
                <a:spcPts val="1400"/>
              </a:spcBef>
            </a:pPr>
            <a:endParaRPr lang="en-US" sz="1700" dirty="0">
              <a:solidFill>
                <a:schemeClr val="bg1"/>
              </a:solidFill>
            </a:endParaRPr>
          </a:p>
          <a:p>
            <a:pPr>
              <a:spcBef>
                <a:spcPts val="1400"/>
              </a:spcBef>
            </a:pPr>
            <a:r>
              <a:rPr lang="en-US" sz="1700" dirty="0">
                <a:solidFill>
                  <a:schemeClr val="bg1"/>
                </a:solidFill>
              </a:rPr>
              <a:t>KSC LC-39A has the highest launch success ratio at 76.9%</a:t>
            </a:r>
          </a:p>
          <a:p>
            <a:pPr>
              <a:spcBef>
                <a:spcPts val="1400"/>
              </a:spcBef>
            </a:pPr>
            <a:endParaRPr lang="en-US" sz="1700" dirty="0">
              <a:solidFill>
                <a:schemeClr val="bg1"/>
              </a:solidFill>
            </a:endParaRPr>
          </a:p>
          <a:p>
            <a:endParaRPr lang="en-US" sz="1700" dirty="0">
              <a:solidFill>
                <a:schemeClr val="bg1"/>
              </a:solidFill>
            </a:endParaRPr>
          </a:p>
        </p:txBody>
      </p:sp>
      <p:pic>
        <p:nvPicPr>
          <p:cNvPr id="4" name="Picture 3">
            <a:extLst>
              <a:ext uri="{FF2B5EF4-FFF2-40B4-BE49-F238E27FC236}">
                <a16:creationId xmlns:a16="http://schemas.microsoft.com/office/drawing/2014/main" id="{F430CEA8-39A5-93F3-DF8D-20DADFF2E571}"/>
              </a:ext>
            </a:extLst>
          </p:cNvPr>
          <p:cNvPicPr>
            <a:picLocks noChangeAspect="1"/>
          </p:cNvPicPr>
          <p:nvPr/>
        </p:nvPicPr>
        <p:blipFill>
          <a:blip r:embed="rId2"/>
          <a:stretch>
            <a:fillRect/>
          </a:stretch>
        </p:blipFill>
        <p:spPr>
          <a:xfrm>
            <a:off x="6735467" y="1155982"/>
            <a:ext cx="5037433" cy="4469835"/>
          </a:xfrm>
          <a:prstGeom prst="rect">
            <a:avLst/>
          </a:prstGeom>
        </p:spPr>
      </p:pic>
      <p:sp>
        <p:nvSpPr>
          <p:cNvPr id="15" name="Rectangle 14">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lumMod val="50000"/>
                  </a:schemeClr>
                </a:solidFill>
                <a:latin typeface="+mn-lt"/>
              </a:rPr>
              <a:pPr>
                <a:spcAft>
                  <a:spcPts val="600"/>
                </a:spcAft>
              </a:pPr>
              <a:t>40</a:t>
            </a:fld>
            <a:endParaRPr lang="en-US" sz="1200">
              <a:solidFill>
                <a:schemeClr val="bg1">
                  <a:lumMod val="50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9" name="Rectangle 308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13438" y="1203557"/>
            <a:ext cx="2646730" cy="940203"/>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a:solidFill>
                  <a:schemeClr val="bg1"/>
                </a:solidFill>
                <a:latin typeface="+mj-lt"/>
                <a:ea typeface="+mj-ea"/>
                <a:cs typeface="+mj-cs"/>
              </a:rPr>
              <a:t>Payload vs Launch Outcome </a:t>
            </a:r>
            <a:endParaRPr lang="en-US" sz="3800" dirty="0">
              <a:solidFill>
                <a:schemeClr val="bg1"/>
              </a:solidFill>
              <a:latin typeface="+mj-lt"/>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74901" y="1848998"/>
            <a:ext cx="2659060" cy="3637402"/>
          </a:xfrm>
          <a:prstGeom prst="rect">
            <a:avLst/>
          </a:prstGeom>
        </p:spPr>
        <p:txBody>
          <a:bodyPr vert="horz" lIns="91440" tIns="45720" rIns="91440" bIns="45720" rtlCol="0">
            <a:normAutofit/>
          </a:bodyPr>
          <a:lstStyle/>
          <a:p>
            <a:pPr>
              <a:spcBef>
                <a:spcPts val="1400"/>
              </a:spcBef>
            </a:pPr>
            <a:endParaRPr lang="en-US" sz="1300" dirty="0">
              <a:solidFill>
                <a:schemeClr val="bg1"/>
              </a:solidFill>
            </a:endParaRPr>
          </a:p>
          <a:p>
            <a:pPr>
              <a:spcBef>
                <a:spcPts val="1400"/>
              </a:spcBef>
            </a:pPr>
            <a:endParaRPr lang="en-US" sz="1300" dirty="0">
              <a:solidFill>
                <a:schemeClr val="bg1"/>
              </a:solidFill>
            </a:endParaRPr>
          </a:p>
          <a:p>
            <a:pPr>
              <a:spcBef>
                <a:spcPts val="1400"/>
              </a:spcBef>
            </a:pPr>
            <a:endParaRPr lang="en-US" sz="1300" dirty="0">
              <a:solidFill>
                <a:schemeClr val="bg1"/>
              </a:solidFill>
            </a:endParaRPr>
          </a:p>
          <a:p>
            <a:pPr>
              <a:spcBef>
                <a:spcPts val="1400"/>
              </a:spcBef>
            </a:pPr>
            <a:r>
              <a:rPr lang="en-US" sz="1300" dirty="0">
                <a:solidFill>
                  <a:schemeClr val="bg1"/>
                </a:solidFill>
              </a:rPr>
              <a:t>The 5000-7000 Payload rage(kg) has the highest failure rate with the booster version ‘FT’.</a:t>
            </a:r>
          </a:p>
          <a:p>
            <a:pPr>
              <a:spcBef>
                <a:spcPts val="1400"/>
              </a:spcBef>
            </a:pPr>
            <a:r>
              <a:rPr lang="en-US" sz="1300" dirty="0">
                <a:solidFill>
                  <a:schemeClr val="bg1"/>
                </a:solidFill>
              </a:rPr>
              <a:t>The 2500 – 7000 Payload Range (kg) has the highest success rate with no failures</a:t>
            </a:r>
          </a:p>
          <a:p>
            <a:pPr>
              <a:spcBef>
                <a:spcPts val="1400"/>
              </a:spcBef>
            </a:pPr>
            <a:r>
              <a:rPr lang="en-US" sz="1300" dirty="0">
                <a:solidFill>
                  <a:schemeClr val="bg1"/>
                </a:solidFill>
              </a:rPr>
              <a:t>The booster version that has the largest success is ‘FT’</a:t>
            </a:r>
          </a:p>
        </p:txBody>
      </p:sp>
      <p:pic>
        <p:nvPicPr>
          <p:cNvPr id="3074" name="Picture 2">
            <a:extLst>
              <a:ext uri="{FF2B5EF4-FFF2-40B4-BE49-F238E27FC236}">
                <a16:creationId xmlns:a16="http://schemas.microsoft.com/office/drawing/2014/main" id="{1977D2AC-25DB-B8C0-B911-F1EFC21AF51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60167" y="3799840"/>
            <a:ext cx="8312734" cy="2286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bg1">
                    <a:lumMod val="50000"/>
                  </a:schemeClr>
                </a:solidFill>
                <a:latin typeface="+mn-lt"/>
              </a:rPr>
              <a:pPr>
                <a:spcAft>
                  <a:spcPts val="600"/>
                </a:spcAft>
              </a:pPr>
              <a:t>41</a:t>
            </a:fld>
            <a:endParaRPr lang="en-US" sz="1200">
              <a:solidFill>
                <a:schemeClr val="bg1">
                  <a:lumMod val="50000"/>
                </a:schemeClr>
              </a:solidFill>
              <a:latin typeface="+mn-lt"/>
            </a:endParaRPr>
          </a:p>
        </p:txBody>
      </p:sp>
      <p:sp>
        <p:nvSpPr>
          <p:cNvPr id="3090" name="Rectangle 3089">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a:extLst>
              <a:ext uri="{FF2B5EF4-FFF2-40B4-BE49-F238E27FC236}">
                <a16:creationId xmlns:a16="http://schemas.microsoft.com/office/drawing/2014/main" id="{07574C44-A3EE-C73F-A44A-012618CFCBA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60167" y="385983"/>
            <a:ext cx="8312733" cy="2327565"/>
          </a:xfrm>
          <a:prstGeom prst="rect">
            <a:avLst/>
          </a:prstGeom>
          <a:noFill/>
          <a:extLst>
            <a:ext uri="{909E8E84-426E-40DD-AFC4-6F175D3DCCD1}">
              <a14:hiddenFill xmlns:a14="http://schemas.microsoft.com/office/drawing/2010/main">
                <a:solidFill>
                  <a:srgbClr val="FFFFFF"/>
                </a:solidFill>
              </a14:hiddenFill>
            </a:ext>
          </a:extLst>
        </p:spPr>
      </p:pic>
      <p:sp>
        <p:nvSpPr>
          <p:cNvPr id="3091" name="Rectangle 3090">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643193" y="489507"/>
            <a:ext cx="3091607" cy="1655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Classification Accuracy</a:t>
            </a:r>
          </a:p>
        </p:txBody>
      </p:sp>
      <p:pic>
        <p:nvPicPr>
          <p:cNvPr id="3" name="Picture 2">
            <a:extLst>
              <a:ext uri="{FF2B5EF4-FFF2-40B4-BE49-F238E27FC236}">
                <a16:creationId xmlns:a16="http://schemas.microsoft.com/office/drawing/2014/main" id="{4FB3417D-29BF-69B2-E074-FEE192BF994C}"/>
              </a:ext>
            </a:extLst>
          </p:cNvPr>
          <p:cNvPicPr>
            <a:picLocks noChangeAspect="1"/>
          </p:cNvPicPr>
          <p:nvPr/>
        </p:nvPicPr>
        <p:blipFill>
          <a:blip r:embed="rId2"/>
          <a:srcRect l="274" r="1" b="1"/>
          <a:stretch/>
        </p:blipFill>
        <p:spPr>
          <a:xfrm>
            <a:off x="16" y="51065"/>
            <a:ext cx="8115280" cy="6408311"/>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43193" y="2418408"/>
            <a:ext cx="2942813" cy="3540265"/>
          </a:xfrm>
          <a:prstGeom prst="rect">
            <a:avLst/>
          </a:prstGeom>
        </p:spPr>
        <p:txBody>
          <a:bodyPr vert="horz" lIns="91440" tIns="45720" rIns="91440" bIns="45720" rtlCol="0">
            <a:normAutofit/>
          </a:bodyPr>
          <a:lstStyle/>
          <a:p>
            <a:pPr>
              <a:spcBef>
                <a:spcPts val="1400"/>
              </a:spcBef>
            </a:pPr>
            <a:r>
              <a:rPr lang="en-US" sz="2000" dirty="0"/>
              <a:t>All Machine Learning models except Decision Trees averaged an 83.3% accuracy performing equally best</a:t>
            </a:r>
          </a:p>
        </p:txBody>
      </p:sp>
      <p:sp>
        <p:nvSpPr>
          <p:cNvPr id="42" name="Rectangle 41">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9376"/>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Calibri" panose="020F0502020204030204"/>
              </a:rPr>
              <a:pPr>
                <a:spcAft>
                  <a:spcPts val="600"/>
                </a:spcAft>
                <a:defRPr/>
              </a:pPr>
              <a:t>43</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3408" y="992094"/>
            <a:ext cx="3616913" cy="2795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dirty="0">
                <a:solidFill>
                  <a:schemeClr val="tx1"/>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96287" y="4121253"/>
            <a:ext cx="3125337" cy="1136843"/>
          </a:xfrm>
          <a:prstGeom prst="rect">
            <a:avLst/>
          </a:prstGeom>
        </p:spPr>
        <p:txBody>
          <a:bodyPr vert="horz" lIns="91440" tIns="45720" rIns="91440" bIns="45720" rtlCol="0">
            <a:normAutofit fontScale="85000" lnSpcReduction="10000"/>
          </a:bodyPr>
          <a:lstStyle/>
          <a:p>
            <a:pPr marL="0" indent="0" algn="ctr">
              <a:buNone/>
            </a:pPr>
            <a:r>
              <a:rPr lang="en-US" sz="1800" kern="1200" dirty="0">
                <a:solidFill>
                  <a:schemeClr val="tx1"/>
                </a:solidFill>
                <a:latin typeface="+mn-lt"/>
                <a:ea typeface="+mn-ea"/>
                <a:cs typeface="+mn-cs"/>
              </a:rPr>
              <a:t>This is the confusion matrix of the SVM model which is generally the most powerful ML models</a:t>
            </a:r>
          </a:p>
          <a:p>
            <a:pPr marL="0" indent="0" algn="ctr">
              <a:buNone/>
            </a:pPr>
            <a:r>
              <a:rPr lang="en-US" sz="1800" dirty="0"/>
              <a:t>This has a True Positive Rate of 100%</a:t>
            </a:r>
            <a:endParaRPr lang="en-US" sz="1800" kern="1200" dirty="0">
              <a:solidFill>
                <a:schemeClr val="tx1"/>
              </a:solidFill>
              <a:latin typeface="+mn-lt"/>
              <a:ea typeface="+mn-ea"/>
              <a:cs typeface="+mn-cs"/>
            </a:endParaRPr>
          </a:p>
        </p:txBody>
      </p:sp>
      <p:pic>
        <p:nvPicPr>
          <p:cNvPr id="3" name="Picture 2">
            <a:extLst>
              <a:ext uri="{FF2B5EF4-FFF2-40B4-BE49-F238E27FC236}">
                <a16:creationId xmlns:a16="http://schemas.microsoft.com/office/drawing/2014/main" id="{26410CB6-A5DE-8378-BC31-D0C6CDD0CDE3}"/>
              </a:ext>
            </a:extLst>
          </p:cNvPr>
          <p:cNvPicPr>
            <a:picLocks noChangeAspect="1"/>
          </p:cNvPicPr>
          <p:nvPr/>
        </p:nvPicPr>
        <p:blipFill>
          <a:blip r:embed="rId2"/>
          <a:stretch>
            <a:fillRect/>
          </a:stretch>
        </p:blipFill>
        <p:spPr>
          <a:xfrm>
            <a:off x="5895751" y="994972"/>
            <a:ext cx="5708649" cy="4838080"/>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44</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838200" y="1195697"/>
            <a:ext cx="3200400" cy="42381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bg1"/>
                </a:solidFill>
                <a:latin typeface="+mj-lt"/>
                <a:ea typeface="+mj-ea"/>
                <a:cs typeface="+mj-cs"/>
              </a:rPr>
              <a:t>Conclusions</a:t>
            </a:r>
          </a:p>
        </p:txBody>
      </p:sp>
      <p:grpSp>
        <p:nvGrpSpPr>
          <p:cNvPr id="19"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20" name="Freeform: Shape 19">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3" name="Oval 22">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8" name="Freeform: Shape 27">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solidFill>
                <a:latin typeface="+mn-lt"/>
              </a:rPr>
              <a:pPr>
                <a:spcAft>
                  <a:spcPts val="600"/>
                </a:spcAft>
              </a:pPr>
              <a:t>45</a:t>
            </a:fld>
            <a:endParaRPr lang="en-US" sz="1200">
              <a:solidFill>
                <a:schemeClr val="tx1"/>
              </a:solidFill>
              <a:latin typeface="+mn-lt"/>
            </a:endParaRPr>
          </a:p>
        </p:txBody>
      </p:sp>
      <p:graphicFrame>
        <p:nvGraphicFramePr>
          <p:cNvPr id="11" name="Content Placeholder 3">
            <a:extLst>
              <a:ext uri="{FF2B5EF4-FFF2-40B4-BE49-F238E27FC236}">
                <a16:creationId xmlns:a16="http://schemas.microsoft.com/office/drawing/2014/main" id="{F8542D5C-824D-92B3-7794-7D02890C220E}"/>
              </a:ext>
            </a:extLst>
          </p:cNvPr>
          <p:cNvGraphicFramePr>
            <a:graphicFrameLocks noGrp="1"/>
          </p:cNvGraphicFramePr>
          <p:nvPr>
            <p:ph sz="half" idx="4294967295"/>
            <p:extLst>
              <p:ext uri="{D42A27DB-BD31-4B8C-83A1-F6EECF244321}">
                <p14:modId xmlns:p14="http://schemas.microsoft.com/office/powerpoint/2010/main" val="2815022476"/>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612648" y="365125"/>
            <a:ext cx="5295015" cy="206380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Appendix</a:t>
            </a:r>
          </a:p>
        </p:txBody>
      </p:sp>
      <p:sp>
        <p:nvSpPr>
          <p:cNvPr id="18"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12648" y="2908005"/>
            <a:ext cx="5295015" cy="3268957"/>
          </a:xfrm>
          <a:prstGeom prst="rect">
            <a:avLst/>
          </a:prstGeom>
        </p:spPr>
        <p:txBody>
          <a:bodyPr vert="horz" lIns="91440" tIns="45720" rIns="91440" bIns="45720" rtlCol="0">
            <a:normAutofit/>
          </a:bodyPr>
          <a:lstStyle/>
          <a:p>
            <a:pPr>
              <a:spcBef>
                <a:spcPts val="1400"/>
              </a:spcBef>
            </a:pPr>
            <a:r>
              <a:rPr lang="en-US" sz="2200" dirty="0"/>
              <a:t>List of useful but unmentioned SQL query results with insights about specific launch sites</a:t>
            </a:r>
          </a:p>
          <a:p>
            <a:pPr>
              <a:spcBef>
                <a:spcPts val="1400"/>
              </a:spcBef>
            </a:pPr>
            <a:endParaRPr lang="en-US" sz="2200" dirty="0"/>
          </a:p>
          <a:p>
            <a:pPr>
              <a:spcBef>
                <a:spcPts val="1400"/>
              </a:spcBef>
            </a:pPr>
            <a:endParaRPr lang="en-US" sz="2200" dirty="0"/>
          </a:p>
        </p:txBody>
      </p:sp>
      <p:pic>
        <p:nvPicPr>
          <p:cNvPr id="7" name="Picture 6">
            <a:extLst>
              <a:ext uri="{FF2B5EF4-FFF2-40B4-BE49-F238E27FC236}">
                <a16:creationId xmlns:a16="http://schemas.microsoft.com/office/drawing/2014/main" id="{A3330F19-89E4-FD4B-2A2A-959F4FFEF8B4}"/>
              </a:ext>
            </a:extLst>
          </p:cNvPr>
          <p:cNvPicPr>
            <a:picLocks noChangeAspect="1"/>
          </p:cNvPicPr>
          <p:nvPr/>
        </p:nvPicPr>
        <p:blipFill>
          <a:blip r:embed="rId3"/>
          <a:stretch>
            <a:fillRect/>
          </a:stretch>
        </p:blipFill>
        <p:spPr>
          <a:xfrm>
            <a:off x="6396397" y="665003"/>
            <a:ext cx="2603605" cy="2279249"/>
          </a:xfrm>
          <a:prstGeom prst="rect">
            <a:avLst/>
          </a:prstGeom>
        </p:spPr>
      </p:pic>
      <p:pic>
        <p:nvPicPr>
          <p:cNvPr id="3" name="Picture 2">
            <a:extLst>
              <a:ext uri="{FF2B5EF4-FFF2-40B4-BE49-F238E27FC236}">
                <a16:creationId xmlns:a16="http://schemas.microsoft.com/office/drawing/2014/main" id="{0856C5A5-F88E-57A9-7F23-665B0641AA00}"/>
              </a:ext>
            </a:extLst>
          </p:cNvPr>
          <p:cNvPicPr>
            <a:picLocks noChangeAspect="1"/>
          </p:cNvPicPr>
          <p:nvPr/>
        </p:nvPicPr>
        <p:blipFill>
          <a:blip r:embed="rId4"/>
          <a:stretch>
            <a:fillRect/>
          </a:stretch>
        </p:blipFill>
        <p:spPr>
          <a:xfrm>
            <a:off x="9224328" y="906384"/>
            <a:ext cx="2603605" cy="1796487"/>
          </a:xfrm>
          <a:prstGeom prst="rect">
            <a:avLst/>
          </a:prstGeom>
        </p:spPr>
      </p:pic>
      <p:pic>
        <p:nvPicPr>
          <p:cNvPr id="9" name="Picture 8">
            <a:extLst>
              <a:ext uri="{FF2B5EF4-FFF2-40B4-BE49-F238E27FC236}">
                <a16:creationId xmlns:a16="http://schemas.microsoft.com/office/drawing/2014/main" id="{376E8D5F-C854-ADDB-99FF-762C1C338B16}"/>
              </a:ext>
            </a:extLst>
          </p:cNvPr>
          <p:cNvPicPr>
            <a:picLocks noChangeAspect="1"/>
          </p:cNvPicPr>
          <p:nvPr/>
        </p:nvPicPr>
        <p:blipFill>
          <a:blip r:embed="rId5"/>
          <a:stretch>
            <a:fillRect/>
          </a:stretch>
        </p:blipFill>
        <p:spPr>
          <a:xfrm>
            <a:off x="6688636" y="3426258"/>
            <a:ext cx="4847057" cy="2750705"/>
          </a:xfrm>
          <a:prstGeom prst="rect">
            <a:avLst/>
          </a:prstGeom>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1" name="Rectangle 2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61803" y="350196"/>
            <a:ext cx="4646904" cy="1624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61802" y="2743200"/>
            <a:ext cx="4646905" cy="36131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300" dirty="0">
                <a:solidFill>
                  <a:schemeClr val="tx1"/>
                </a:solidFill>
                <a:latin typeface="+mn-lt"/>
              </a:rPr>
              <a:t>Executive Summary</a:t>
            </a:r>
          </a:p>
          <a:p>
            <a:pPr>
              <a:spcBef>
                <a:spcPts val="1400"/>
              </a:spcBef>
              <a:buFont typeface="Arial" panose="020B0604020202020204" pitchFamily="34" charset="0"/>
              <a:buChar char="•"/>
            </a:pPr>
            <a:r>
              <a:rPr lang="en-US" sz="1300" dirty="0">
                <a:solidFill>
                  <a:schemeClr val="tx1"/>
                </a:solidFill>
                <a:latin typeface="+mn-lt"/>
              </a:rPr>
              <a:t>Data collection methodology:</a:t>
            </a:r>
          </a:p>
          <a:p>
            <a:pPr lvl="1">
              <a:spcBef>
                <a:spcPts val="1400"/>
              </a:spcBef>
              <a:buFont typeface="Arial" panose="020B0604020202020204" pitchFamily="34" charset="0"/>
              <a:buChar char="•"/>
            </a:pPr>
            <a:r>
              <a:rPr lang="en-US" sz="1300" dirty="0">
                <a:solidFill>
                  <a:schemeClr val="tx1"/>
                </a:solidFill>
                <a:latin typeface="+mn-lt"/>
              </a:rPr>
              <a:t>Describe how data was collected </a:t>
            </a:r>
          </a:p>
          <a:p>
            <a:pPr>
              <a:spcBef>
                <a:spcPts val="1400"/>
              </a:spcBef>
              <a:buFont typeface="Arial" panose="020B0604020202020204" pitchFamily="34" charset="0"/>
              <a:buChar char="•"/>
            </a:pPr>
            <a:r>
              <a:rPr lang="en-US" sz="1300" dirty="0">
                <a:solidFill>
                  <a:schemeClr val="tx1"/>
                </a:solidFill>
                <a:latin typeface="+mn-lt"/>
              </a:rPr>
              <a:t>Perform data wrangling</a:t>
            </a:r>
          </a:p>
          <a:p>
            <a:pPr lvl="1">
              <a:spcBef>
                <a:spcPts val="1400"/>
              </a:spcBef>
              <a:buFont typeface="Arial" panose="020B0604020202020204" pitchFamily="34" charset="0"/>
              <a:buChar char="•"/>
            </a:pPr>
            <a:r>
              <a:rPr lang="en-US" sz="1300" dirty="0">
                <a:solidFill>
                  <a:schemeClr val="tx1"/>
                </a:solidFill>
                <a:latin typeface="+mn-lt"/>
              </a:rPr>
              <a:t>Describe how data was processed</a:t>
            </a:r>
          </a:p>
          <a:p>
            <a:pPr>
              <a:spcBef>
                <a:spcPts val="1400"/>
              </a:spcBef>
              <a:buFont typeface="Arial" panose="020B0604020202020204" pitchFamily="34" charset="0"/>
              <a:buChar char="•"/>
            </a:pPr>
            <a:r>
              <a:rPr lang="en-US" sz="1300" dirty="0">
                <a:solidFill>
                  <a:schemeClr val="tx1"/>
                </a:solidFill>
                <a:latin typeface="+mn-lt"/>
              </a:rPr>
              <a:t>Perform exploratory data analysis (EDA) using visualization and SQL</a:t>
            </a:r>
          </a:p>
          <a:p>
            <a:pPr>
              <a:spcBef>
                <a:spcPts val="1400"/>
              </a:spcBef>
              <a:buFont typeface="Arial" panose="020B0604020202020204" pitchFamily="34" charset="0"/>
              <a:buChar char="•"/>
            </a:pPr>
            <a:r>
              <a:rPr lang="en-US" sz="1300" dirty="0">
                <a:solidFill>
                  <a:schemeClr val="tx1"/>
                </a:solidFill>
                <a:latin typeface="+mn-lt"/>
              </a:rPr>
              <a:t>Perform interactive visual analytics using Folium and </a:t>
            </a:r>
            <a:r>
              <a:rPr lang="en-US" sz="1300" dirty="0" err="1">
                <a:solidFill>
                  <a:schemeClr val="tx1"/>
                </a:solidFill>
                <a:latin typeface="+mn-lt"/>
              </a:rPr>
              <a:t>Plotly</a:t>
            </a:r>
            <a:r>
              <a:rPr lang="en-US" sz="1300" dirty="0">
                <a:solidFill>
                  <a:schemeClr val="tx1"/>
                </a:solidFill>
                <a:latin typeface="+mn-lt"/>
              </a:rPr>
              <a:t> Dash</a:t>
            </a:r>
          </a:p>
          <a:p>
            <a:pPr>
              <a:spcBef>
                <a:spcPts val="1400"/>
              </a:spcBef>
              <a:buFont typeface="Arial" panose="020B0604020202020204" pitchFamily="34" charset="0"/>
              <a:buChar char="•"/>
            </a:pPr>
            <a:r>
              <a:rPr lang="en-US" sz="1300" dirty="0">
                <a:solidFill>
                  <a:schemeClr val="tx1"/>
                </a:solidFill>
                <a:latin typeface="+mn-lt"/>
              </a:rPr>
              <a:t>Perform predictive analysis using classification models</a:t>
            </a:r>
          </a:p>
          <a:p>
            <a:pPr lvl="1">
              <a:spcBef>
                <a:spcPts val="1400"/>
              </a:spcBef>
              <a:buFont typeface="Arial" panose="020B0604020202020204" pitchFamily="34" charset="0"/>
              <a:buChar char="•"/>
            </a:pPr>
            <a:r>
              <a:rPr lang="en-US" sz="1300" dirty="0">
                <a:solidFill>
                  <a:schemeClr val="tx1"/>
                </a:solidFill>
                <a:latin typeface="+mn-lt"/>
              </a:rPr>
              <a:t>How to build, tune, evaluate classification models</a:t>
            </a:r>
          </a:p>
          <a:p>
            <a:pPr>
              <a:spcBef>
                <a:spcPts val="1400"/>
              </a:spcBef>
              <a:buFont typeface="Arial" panose="020B0604020202020204" pitchFamily="34" charset="0"/>
              <a:buChar char="•"/>
            </a:pPr>
            <a:endParaRPr lang="en-US" sz="1300" dirty="0">
              <a:solidFill>
                <a:schemeClr val="tx1"/>
              </a:solidFill>
              <a:latin typeface="+mn-lt"/>
            </a:endParaRPr>
          </a:p>
          <a:p>
            <a:pPr>
              <a:spcBef>
                <a:spcPts val="1400"/>
              </a:spcBef>
              <a:buFont typeface="Arial" panose="020B0604020202020204" pitchFamily="34" charset="0"/>
              <a:buChar char="•"/>
            </a:pPr>
            <a:endParaRPr lang="en-US" sz="1300" dirty="0">
              <a:solidFill>
                <a:schemeClr val="tx1"/>
              </a:solidFill>
              <a:latin typeface="+mn-lt"/>
            </a:endParaRPr>
          </a:p>
          <a:p>
            <a:pPr>
              <a:spcBef>
                <a:spcPts val="1400"/>
              </a:spcBef>
              <a:buFont typeface="Arial" panose="020B0604020202020204" pitchFamily="34" charset="0"/>
              <a:buChar char="•"/>
            </a:pPr>
            <a:endParaRPr lang="en-US" sz="1300" dirty="0">
              <a:solidFill>
                <a:schemeClr val="tx1"/>
              </a:solidFill>
              <a:latin typeface="+mn-lt"/>
            </a:endParaRPr>
          </a:p>
          <a:p>
            <a:pPr>
              <a:spcBef>
                <a:spcPts val="1400"/>
              </a:spcBef>
              <a:buFont typeface="Arial" panose="020B0604020202020204" pitchFamily="34" charset="0"/>
              <a:buChar char="•"/>
            </a:pPr>
            <a:endParaRPr lang="en-US" sz="1300" dirty="0">
              <a:solidFill>
                <a:schemeClr val="tx1"/>
              </a:solidFill>
              <a:latin typeface="+mn-lt"/>
            </a:endParaRPr>
          </a:p>
          <a:p>
            <a:pPr>
              <a:spcBef>
                <a:spcPts val="1400"/>
              </a:spcBef>
              <a:buFont typeface="Arial" panose="020B0604020202020204" pitchFamily="34" charset="0"/>
              <a:buChar char="•"/>
            </a:pPr>
            <a:endParaRPr lang="en-US" sz="1300" dirty="0">
              <a:solidFill>
                <a:schemeClr val="tx1"/>
              </a:solidFill>
              <a:latin typeface="+mn-lt"/>
            </a:endParaRPr>
          </a:p>
        </p:txBody>
      </p:sp>
      <p:pic>
        <p:nvPicPr>
          <p:cNvPr id="15" name="Picture 14" descr="Financial graphs on a dark display">
            <a:extLst>
              <a:ext uri="{FF2B5EF4-FFF2-40B4-BE49-F238E27FC236}">
                <a16:creationId xmlns:a16="http://schemas.microsoft.com/office/drawing/2014/main" id="{5929C001-BFDD-462D-8111-C41E8ADE7C29}"/>
              </a:ext>
            </a:extLst>
          </p:cNvPr>
          <p:cNvPicPr>
            <a:picLocks noChangeAspect="1"/>
          </p:cNvPicPr>
          <p:nvPr/>
        </p:nvPicPr>
        <p:blipFill>
          <a:blip r:embed="rId3"/>
          <a:srcRect l="19287" r="25095"/>
          <a:stretch/>
        </p:blipFill>
        <p:spPr>
          <a:xfrm>
            <a:off x="6096000" y="1"/>
            <a:ext cx="6102825" cy="6858000"/>
          </a:xfrm>
          <a:prstGeom prst="rect">
            <a:avLst/>
          </a:prstGeom>
        </p:spPr>
      </p:pic>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D034910-FC56-BCAE-E29F-E58B8D331CC5}"/>
              </a:ext>
            </a:extLst>
          </p:cNvPr>
          <p:cNvPicPr>
            <a:picLocks noChangeAspect="1"/>
          </p:cNvPicPr>
          <p:nvPr/>
        </p:nvPicPr>
        <p:blipFill>
          <a:blip r:embed="rId3">
            <a:duotone>
              <a:prstClr val="black"/>
              <a:schemeClr val="tx2">
                <a:tint val="45000"/>
                <a:satMod val="400000"/>
              </a:schemeClr>
            </a:duotone>
            <a:alphaModFix amt="25000"/>
          </a:blip>
          <a:srcRect b="15730"/>
          <a:stretch/>
        </p:blipFill>
        <p:spPr>
          <a:xfrm>
            <a:off x="20" y="10"/>
            <a:ext cx="12191980" cy="6857990"/>
          </a:xfrm>
          <a:prstGeom prst="rect">
            <a:avLst/>
          </a:prstGeom>
        </p:spPr>
      </p:pic>
      <p:sp>
        <p:nvSpPr>
          <p:cNvPr id="12" name="Title 1">
            <a:extLst>
              <a:ext uri="{FF2B5EF4-FFF2-40B4-BE49-F238E27FC236}">
                <a16:creationId xmlns:a16="http://schemas.microsoft.com/office/drawing/2014/main" id="{D77AC1D2-8B41-4A7A-88CF-41E6B7D8C98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7</a:t>
            </a:fld>
            <a:endParaRPr lang="en-US" sz="1200">
              <a:solidFill>
                <a:schemeClr val="tx1"/>
              </a:solidFill>
              <a:latin typeface="Calibri" panose="020F0502020204030204"/>
            </a:endParaRPr>
          </a:p>
        </p:txBody>
      </p:sp>
      <p:graphicFrame>
        <p:nvGraphicFramePr>
          <p:cNvPr id="14" name="Content Placeholder 4">
            <a:extLst>
              <a:ext uri="{FF2B5EF4-FFF2-40B4-BE49-F238E27FC236}">
                <a16:creationId xmlns:a16="http://schemas.microsoft.com/office/drawing/2014/main" id="{74827709-2555-3EB3-1E6B-F5806F503ACB}"/>
              </a:ext>
            </a:extLst>
          </p:cNvPr>
          <p:cNvGraphicFramePr>
            <a:graphicFrameLocks noGrp="1"/>
          </p:cNvGraphicFramePr>
          <p:nvPr>
            <p:ph idx="4294967295"/>
            <p:extLst>
              <p:ext uri="{D42A27DB-BD31-4B8C-83A1-F6EECF244321}">
                <p14:modId xmlns:p14="http://schemas.microsoft.com/office/powerpoint/2010/main" val="22866817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3A680C96-5367-88BD-0E47-F4FFCA71C5C7}"/>
              </a:ext>
            </a:extLst>
          </p:cNvPr>
          <p:cNvSpPr txBox="1"/>
          <p:nvPr/>
        </p:nvSpPr>
        <p:spPr>
          <a:xfrm>
            <a:off x="1000125" y="5794068"/>
            <a:ext cx="9504680" cy="369332"/>
          </a:xfrm>
          <a:prstGeom prst="rect">
            <a:avLst/>
          </a:prstGeom>
          <a:noFill/>
        </p:spPr>
        <p:txBody>
          <a:bodyPr wrap="square" rtlCol="0">
            <a:spAutoFit/>
          </a:bodyPr>
          <a:lstStyle/>
          <a:p>
            <a:r>
              <a:rPr lang="en-GB" dirty="0"/>
              <a:t>https://github.com/ex22760/Data-Science/blob/main/jupyter-labs-spacex-data-collection-api.ipynb</a:t>
            </a:r>
          </a:p>
        </p:txBody>
      </p:sp>
    </p:spTree>
    <p:extLst>
      <p:ext uri="{BB962C8B-B14F-4D97-AF65-F5344CB8AC3E}">
        <p14:creationId xmlns:p14="http://schemas.microsoft.com/office/powerpoint/2010/main" val="328866583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600" kern="1200">
                <a:solidFill>
                  <a:srgbClr val="FFFFFF"/>
                </a:solidFill>
                <a:latin typeface="+mj-lt"/>
                <a:ea typeface="+mj-ea"/>
                <a:cs typeface="+mj-cs"/>
              </a:rPr>
              <a:t>Data Collection – SpaceX API</a:t>
            </a:r>
          </a:p>
        </p:txBody>
      </p:sp>
      <p:pic>
        <p:nvPicPr>
          <p:cNvPr id="7" name="Picture 6">
            <a:extLst>
              <a:ext uri="{FF2B5EF4-FFF2-40B4-BE49-F238E27FC236}">
                <a16:creationId xmlns:a16="http://schemas.microsoft.com/office/drawing/2014/main" id="{1A407C5B-BE0B-E83B-C7D4-83F31AD79DDB}"/>
              </a:ext>
            </a:extLst>
          </p:cNvPr>
          <p:cNvPicPr>
            <a:picLocks noChangeAspect="1"/>
          </p:cNvPicPr>
          <p:nvPr/>
        </p:nvPicPr>
        <p:blipFill>
          <a:blip r:embed="rId2"/>
          <a:stretch>
            <a:fillRect/>
          </a:stretch>
        </p:blipFill>
        <p:spPr>
          <a:xfrm>
            <a:off x="3804920" y="1947387"/>
            <a:ext cx="7950200" cy="3040950"/>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8</a:t>
            </a:fld>
            <a:endParaRPr lang="en-US" sz="1200">
              <a:solidFill>
                <a:srgbClr val="898989"/>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600" kern="1200">
                <a:solidFill>
                  <a:srgbClr val="FFFFFF"/>
                </a:solidFill>
                <a:latin typeface="+mj-lt"/>
                <a:ea typeface="+mj-ea"/>
                <a:cs typeface="+mj-cs"/>
              </a:rPr>
              <a:t>Data Collection - Scraping</a:t>
            </a:r>
          </a:p>
        </p:txBody>
      </p:sp>
      <p:pic>
        <p:nvPicPr>
          <p:cNvPr id="7" name="Picture 6">
            <a:extLst>
              <a:ext uri="{FF2B5EF4-FFF2-40B4-BE49-F238E27FC236}">
                <a16:creationId xmlns:a16="http://schemas.microsoft.com/office/drawing/2014/main" id="{3915F775-9A4A-3285-C571-DDE4B7962C16}"/>
              </a:ext>
            </a:extLst>
          </p:cNvPr>
          <p:cNvPicPr>
            <a:picLocks noChangeAspect="1"/>
          </p:cNvPicPr>
          <p:nvPr/>
        </p:nvPicPr>
        <p:blipFill>
          <a:blip r:embed="rId2"/>
          <a:stretch>
            <a:fillRect/>
          </a:stretch>
        </p:blipFill>
        <p:spPr>
          <a:xfrm>
            <a:off x="3525618" y="1703263"/>
            <a:ext cx="8431625" cy="3204017"/>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9</a:t>
            </a:fld>
            <a:endParaRPr lang="en-US" sz="1200">
              <a:solidFill>
                <a:srgbClr val="898989"/>
              </a:solidFill>
              <a:latin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548</TotalTime>
  <Words>4161</Words>
  <Application>Microsoft Office PowerPoint</Application>
  <PresentationFormat>Widescreen</PresentationFormat>
  <Paragraphs>353</Paragraphs>
  <Slides>47</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47</vt:i4>
      </vt:variant>
    </vt:vector>
  </HeadingPairs>
  <TitlesOfParts>
    <vt:vector size="55" baseType="lpstr">
      <vt:lpstr>Abadi</vt:lpstr>
      <vt:lpstr>Aptos</vt:lpstr>
      <vt:lpstr>Aptos Display</vt:lpstr>
      <vt:lpstr>Arial</vt:lpstr>
      <vt:lpstr>Calibri</vt:lpstr>
      <vt:lpstr>IBM Plex Mono SemiBold</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Sujin Subanthran</cp:lastModifiedBy>
  <cp:revision>200</cp:revision>
  <dcterms:created xsi:type="dcterms:W3CDTF">2021-04-29T18:58:34Z</dcterms:created>
  <dcterms:modified xsi:type="dcterms:W3CDTF">2025-02-14T16:44:35Z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